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9" r:id="rId2"/>
    <p:sldId id="1139" r:id="rId3"/>
    <p:sldId id="1140" r:id="rId4"/>
    <p:sldId id="291" r:id="rId5"/>
    <p:sldId id="292" r:id="rId6"/>
    <p:sldId id="294" r:id="rId7"/>
    <p:sldId id="295" r:id="rId8"/>
    <p:sldId id="296" r:id="rId9"/>
    <p:sldId id="301" r:id="rId10"/>
    <p:sldId id="297" r:id="rId11"/>
    <p:sldId id="261" r:id="rId12"/>
    <p:sldId id="281" r:id="rId13"/>
    <p:sldId id="299" r:id="rId14"/>
    <p:sldId id="300" r:id="rId15"/>
    <p:sldId id="285" r:id="rId16"/>
    <p:sldId id="298" r:id="rId17"/>
    <p:sldId id="304" r:id="rId18"/>
    <p:sldId id="305" r:id="rId19"/>
    <p:sldId id="306" r:id="rId20"/>
    <p:sldId id="1141" r:id="rId21"/>
    <p:sldId id="307" r:id="rId22"/>
    <p:sldId id="308" r:id="rId23"/>
    <p:sldId id="309" r:id="rId24"/>
    <p:sldId id="276" r:id="rId25"/>
    <p:sldId id="302"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800"/>
    <a:srgbClr val="85D8DE"/>
    <a:srgbClr val="2D9CA5"/>
    <a:srgbClr val="FDDA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5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70C2C-6AEB-49AB-B780-D21D5E25C6B6}"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D2216-1CED-4679-A33D-A34D77A867BA}" type="slidenum">
              <a:rPr lang="zh-CN" altLang="en-US" smtClean="0"/>
              <a:t>‹#›</a:t>
            </a:fld>
            <a:endParaRPr lang="zh-CN" altLang="en-US"/>
          </a:p>
        </p:txBody>
      </p:sp>
    </p:spTree>
    <p:extLst>
      <p:ext uri="{BB962C8B-B14F-4D97-AF65-F5344CB8AC3E}">
        <p14:creationId xmlns:p14="http://schemas.microsoft.com/office/powerpoint/2010/main" val="357673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84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17</a:t>
            </a:fld>
            <a:endParaRPr lang="zh-CN" altLang="en-US"/>
          </a:p>
        </p:txBody>
      </p:sp>
    </p:spTree>
    <p:extLst>
      <p:ext uri="{BB962C8B-B14F-4D97-AF65-F5344CB8AC3E}">
        <p14:creationId xmlns:p14="http://schemas.microsoft.com/office/powerpoint/2010/main" val="235456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18</a:t>
            </a:fld>
            <a:endParaRPr lang="zh-CN" altLang="en-US"/>
          </a:p>
        </p:txBody>
      </p:sp>
    </p:spTree>
    <p:extLst>
      <p:ext uri="{BB962C8B-B14F-4D97-AF65-F5344CB8AC3E}">
        <p14:creationId xmlns:p14="http://schemas.microsoft.com/office/powerpoint/2010/main" val="400085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19</a:t>
            </a:fld>
            <a:endParaRPr lang="zh-CN" altLang="en-US"/>
          </a:p>
        </p:txBody>
      </p:sp>
    </p:spTree>
    <p:extLst>
      <p:ext uri="{BB962C8B-B14F-4D97-AF65-F5344CB8AC3E}">
        <p14:creationId xmlns:p14="http://schemas.microsoft.com/office/powerpoint/2010/main" val="422420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7258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21</a:t>
            </a:fld>
            <a:endParaRPr lang="zh-CN" altLang="en-US"/>
          </a:p>
        </p:txBody>
      </p:sp>
    </p:spTree>
    <p:extLst>
      <p:ext uri="{BB962C8B-B14F-4D97-AF65-F5344CB8AC3E}">
        <p14:creationId xmlns:p14="http://schemas.microsoft.com/office/powerpoint/2010/main" val="178878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22</a:t>
            </a:fld>
            <a:endParaRPr lang="zh-CN" altLang="en-US"/>
          </a:p>
        </p:txBody>
      </p:sp>
    </p:spTree>
    <p:extLst>
      <p:ext uri="{BB962C8B-B14F-4D97-AF65-F5344CB8AC3E}">
        <p14:creationId xmlns:p14="http://schemas.microsoft.com/office/powerpoint/2010/main" val="289386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23</a:t>
            </a:fld>
            <a:endParaRPr lang="zh-CN" altLang="en-US"/>
          </a:p>
        </p:txBody>
      </p:sp>
    </p:spTree>
    <p:extLst>
      <p:ext uri="{BB962C8B-B14F-4D97-AF65-F5344CB8AC3E}">
        <p14:creationId xmlns:p14="http://schemas.microsoft.com/office/powerpoint/2010/main" val="28854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BBE99E-B6BE-4ADB-ACE5-EF7DE02B7E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96058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25</a:t>
            </a:fld>
            <a:endParaRPr lang="zh-CN" altLang="en-US"/>
          </a:p>
        </p:txBody>
      </p:sp>
    </p:spTree>
    <p:extLst>
      <p:ext uri="{BB962C8B-B14F-4D97-AF65-F5344CB8AC3E}">
        <p14:creationId xmlns:p14="http://schemas.microsoft.com/office/powerpoint/2010/main" val="120459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343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336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742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12</a:t>
            </a:fld>
            <a:endParaRPr lang="zh-CN" altLang="en-US"/>
          </a:p>
        </p:txBody>
      </p:sp>
    </p:spTree>
    <p:extLst>
      <p:ext uri="{BB962C8B-B14F-4D97-AF65-F5344CB8AC3E}">
        <p14:creationId xmlns:p14="http://schemas.microsoft.com/office/powerpoint/2010/main" val="3484205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13</a:t>
            </a:fld>
            <a:endParaRPr lang="zh-CN" altLang="en-US"/>
          </a:p>
        </p:txBody>
      </p:sp>
    </p:spTree>
    <p:extLst>
      <p:ext uri="{BB962C8B-B14F-4D97-AF65-F5344CB8AC3E}">
        <p14:creationId xmlns:p14="http://schemas.microsoft.com/office/powerpoint/2010/main" val="2871665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14</a:t>
            </a:fld>
            <a:endParaRPr lang="zh-CN" altLang="en-US"/>
          </a:p>
        </p:txBody>
      </p:sp>
    </p:spTree>
    <p:extLst>
      <p:ext uri="{BB962C8B-B14F-4D97-AF65-F5344CB8AC3E}">
        <p14:creationId xmlns:p14="http://schemas.microsoft.com/office/powerpoint/2010/main" val="407363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15</a:t>
            </a:fld>
            <a:endParaRPr lang="zh-CN" altLang="en-US"/>
          </a:p>
        </p:txBody>
      </p:sp>
    </p:spTree>
    <p:extLst>
      <p:ext uri="{BB962C8B-B14F-4D97-AF65-F5344CB8AC3E}">
        <p14:creationId xmlns:p14="http://schemas.microsoft.com/office/powerpoint/2010/main" val="1725077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9D2216-1CED-4679-A33D-A34D77A867BA}" type="slidenum">
              <a:rPr lang="zh-CN" altLang="en-US" smtClean="0"/>
              <a:t>16</a:t>
            </a:fld>
            <a:endParaRPr lang="zh-CN" altLang="en-US"/>
          </a:p>
        </p:txBody>
      </p:sp>
    </p:spTree>
    <p:extLst>
      <p:ext uri="{BB962C8B-B14F-4D97-AF65-F5344CB8AC3E}">
        <p14:creationId xmlns:p14="http://schemas.microsoft.com/office/powerpoint/2010/main" val="183661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79F44FC-A006-4561-B692-E99961E3C6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9" name="图片 8">
            <a:extLst>
              <a:ext uri="{FF2B5EF4-FFF2-40B4-BE49-F238E27FC236}">
                <a16:creationId xmlns:a16="http://schemas.microsoft.com/office/drawing/2014/main" id="{AA3C8893-665B-4A52-9596-A3E67458AC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r="29166" b="68905"/>
          <a:stretch/>
        </p:blipFill>
        <p:spPr>
          <a:xfrm rot="5400000">
            <a:off x="8332738" y="998491"/>
            <a:ext cx="4857754" cy="2860769"/>
          </a:xfrm>
          <a:prstGeom prst="rect">
            <a:avLst/>
          </a:prstGeom>
        </p:spPr>
      </p:pic>
      <p:grpSp>
        <p:nvGrpSpPr>
          <p:cNvPr id="24" name="组合 23">
            <a:extLst>
              <a:ext uri="{FF2B5EF4-FFF2-40B4-BE49-F238E27FC236}">
                <a16:creationId xmlns:a16="http://schemas.microsoft.com/office/drawing/2014/main" id="{02E1F6CA-C1EC-454D-B766-CF09096F595F}"/>
              </a:ext>
            </a:extLst>
          </p:cNvPr>
          <p:cNvGrpSpPr/>
          <p:nvPr userDrawn="1"/>
        </p:nvGrpSpPr>
        <p:grpSpPr>
          <a:xfrm>
            <a:off x="5522050" y="925542"/>
            <a:ext cx="3942764" cy="5059622"/>
            <a:chOff x="5522050" y="925542"/>
            <a:chExt cx="3942764" cy="5059622"/>
          </a:xfrm>
          <a:solidFill>
            <a:schemeClr val="bg1">
              <a:alpha val="50000"/>
            </a:schemeClr>
          </a:solidFill>
        </p:grpSpPr>
        <p:sp>
          <p:nvSpPr>
            <p:cNvPr id="19" name="平行四边形 18">
              <a:extLst>
                <a:ext uri="{FF2B5EF4-FFF2-40B4-BE49-F238E27FC236}">
                  <a16:creationId xmlns:a16="http://schemas.microsoft.com/office/drawing/2014/main" id="{CFB3B97C-E8F1-4601-B375-064D0573DE6D}"/>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a:extLst>
                <a:ext uri="{FF2B5EF4-FFF2-40B4-BE49-F238E27FC236}">
                  <a16:creationId xmlns:a16="http://schemas.microsoft.com/office/drawing/2014/main" id="{B50F72EC-B790-48CA-B67E-87093D7AD55F}"/>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a:extLst>
                <a:ext uri="{FF2B5EF4-FFF2-40B4-BE49-F238E27FC236}">
                  <a16:creationId xmlns:a16="http://schemas.microsoft.com/office/drawing/2014/main" id="{1A3C44CD-4EDC-4EB3-8ED6-235FD742AE7C}"/>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平行四边形 22">
              <a:extLst>
                <a:ext uri="{FF2B5EF4-FFF2-40B4-BE49-F238E27FC236}">
                  <a16:creationId xmlns:a16="http://schemas.microsoft.com/office/drawing/2014/main" id="{5C723932-0958-457E-ABE2-33A4C56357FA}"/>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2690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984790"/>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28AB56-F35A-4B09-8A95-BD47D21351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3B1C137-09E0-4DB4-9735-8B5EE072256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2033DCD-8A16-4264-8D69-3ED403EF8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A2F98D-7F1D-4DCD-924F-26C2D34085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BE23FEE-FB85-4F8B-9DED-CC524F49DB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B33CEC2-54B7-45FB-95F6-CEE9EA30DF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F5D00-A027-474F-8ED8-1A4C4C90960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55706585"/>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2266258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1279908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740959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39168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252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777014-831A-4C5E-9B79-ED2DA8F8F884}"/>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BC1A8D8F-17A9-4F60-B253-865B2E2CF0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7" name="图片 6">
            <a:extLst>
              <a:ext uri="{FF2B5EF4-FFF2-40B4-BE49-F238E27FC236}">
                <a16:creationId xmlns:a16="http://schemas.microsoft.com/office/drawing/2014/main" id="{E8079A38-B751-48BB-9C04-319CC726FD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8" name="组合 7">
            <a:extLst>
              <a:ext uri="{FF2B5EF4-FFF2-40B4-BE49-F238E27FC236}">
                <a16:creationId xmlns:a16="http://schemas.microsoft.com/office/drawing/2014/main" id="{23B117D8-E30B-41A2-A996-92018ABAE311}"/>
              </a:ext>
            </a:extLst>
          </p:cNvPr>
          <p:cNvGrpSpPr/>
          <p:nvPr userDrawn="1"/>
        </p:nvGrpSpPr>
        <p:grpSpPr>
          <a:xfrm>
            <a:off x="4029548" y="524106"/>
            <a:ext cx="4132903" cy="808792"/>
            <a:chOff x="4029548" y="685471"/>
            <a:chExt cx="4132903" cy="808792"/>
          </a:xfrm>
        </p:grpSpPr>
        <p:sp>
          <p:nvSpPr>
            <p:cNvPr id="9" name="矩形: 圆角 8">
              <a:extLst>
                <a:ext uri="{FF2B5EF4-FFF2-40B4-BE49-F238E27FC236}">
                  <a16:creationId xmlns:a16="http://schemas.microsoft.com/office/drawing/2014/main" id="{EDA1C131-7FDC-4E1A-8988-F6247388C606}"/>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0" name="组合 9">
              <a:extLst>
                <a:ext uri="{FF2B5EF4-FFF2-40B4-BE49-F238E27FC236}">
                  <a16:creationId xmlns:a16="http://schemas.microsoft.com/office/drawing/2014/main" id="{CBF86380-0C5F-4DBB-B50E-7DD4D4C00F19}"/>
                </a:ext>
              </a:extLst>
            </p:cNvPr>
            <p:cNvGrpSpPr/>
            <p:nvPr userDrawn="1"/>
          </p:nvGrpSpPr>
          <p:grpSpPr>
            <a:xfrm>
              <a:off x="4228523" y="685471"/>
              <a:ext cx="3743809" cy="642921"/>
              <a:chOff x="4207007" y="685471"/>
              <a:chExt cx="3743809" cy="642921"/>
            </a:xfrm>
          </p:grpSpPr>
          <p:grpSp>
            <p:nvGrpSpPr>
              <p:cNvPr id="11" name="组合 10">
                <a:extLst>
                  <a:ext uri="{FF2B5EF4-FFF2-40B4-BE49-F238E27FC236}">
                    <a16:creationId xmlns:a16="http://schemas.microsoft.com/office/drawing/2014/main" id="{4A2E9EA3-2361-4190-8EB5-D07658C8DF1B}"/>
                  </a:ext>
                </a:extLst>
              </p:cNvPr>
              <p:cNvGrpSpPr/>
              <p:nvPr userDrawn="1"/>
            </p:nvGrpSpPr>
            <p:grpSpPr>
              <a:xfrm>
                <a:off x="4207007" y="685471"/>
                <a:ext cx="235133" cy="642921"/>
                <a:chOff x="4454433" y="685471"/>
                <a:chExt cx="235133" cy="642921"/>
              </a:xfrm>
            </p:grpSpPr>
            <p:cxnSp>
              <p:nvCxnSpPr>
                <p:cNvPr id="15" name="直接连接符 14">
                  <a:extLst>
                    <a:ext uri="{FF2B5EF4-FFF2-40B4-BE49-F238E27FC236}">
                      <a16:creationId xmlns:a16="http://schemas.microsoft.com/office/drawing/2014/main" id="{E8991E84-045B-4987-B258-D3D1A5E9B986}"/>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6" name="椭圆 15">
                  <a:extLst>
                    <a:ext uri="{FF2B5EF4-FFF2-40B4-BE49-F238E27FC236}">
                      <a16:creationId xmlns:a16="http://schemas.microsoft.com/office/drawing/2014/main" id="{C50C59CD-E28B-41ED-85E2-1C5E48445F0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4A4BE78A-645E-4A0C-8088-327AF2BC7232}"/>
                  </a:ext>
                </a:extLst>
              </p:cNvPr>
              <p:cNvGrpSpPr/>
              <p:nvPr userDrawn="1"/>
            </p:nvGrpSpPr>
            <p:grpSpPr>
              <a:xfrm>
                <a:off x="7715683" y="685471"/>
                <a:ext cx="235133" cy="642921"/>
                <a:chOff x="4454433" y="685471"/>
                <a:chExt cx="235133" cy="642921"/>
              </a:xfrm>
            </p:grpSpPr>
            <p:cxnSp>
              <p:nvCxnSpPr>
                <p:cNvPr id="13" name="直接连接符 12">
                  <a:extLst>
                    <a:ext uri="{FF2B5EF4-FFF2-40B4-BE49-F238E27FC236}">
                      <a16:creationId xmlns:a16="http://schemas.microsoft.com/office/drawing/2014/main" id="{8B6992C0-5D24-4188-B22E-E5AFC63F4B7A}"/>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867A0D55-CF8D-4A33-A6C8-C2E1A38552CD}"/>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452297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807617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1488729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2B3D9DD-47F3-4E1F-B495-5DFF9A1C79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0984" y="-2660984"/>
            <a:ext cx="6870032" cy="12192000"/>
          </a:xfrm>
          <a:prstGeom prst="rect">
            <a:avLst/>
          </a:prstGeom>
        </p:spPr>
      </p:pic>
    </p:spTree>
    <p:extLst>
      <p:ext uri="{BB962C8B-B14F-4D97-AF65-F5344CB8AC3E}">
        <p14:creationId xmlns:p14="http://schemas.microsoft.com/office/powerpoint/2010/main" val="2365823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4.emf"/><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81" y="5274733"/>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1867" y="49887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758882" y="5732546"/>
            <a:ext cx="481747" cy="633747"/>
            <a:chOff x="-2033679" y="889419"/>
            <a:chExt cx="463503" cy="619473"/>
          </a:xfrm>
        </p:grpSpPr>
        <p:pic>
          <p:nvPicPr>
            <p:cNvPr id="17"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363737">
            <a:off x="57314" y="2486"/>
            <a:ext cx="1370681" cy="12709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1050" y="328599"/>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6302" y="4717058"/>
            <a:ext cx="3432217" cy="1917729"/>
          </a:xfrm>
          <a:prstGeom prst="rect">
            <a:avLst/>
          </a:prstGeom>
        </p:spPr>
      </p:pic>
      <p:grpSp>
        <p:nvGrpSpPr>
          <p:cNvPr id="40" name="组合 15">
            <a:extLst>
              <a:ext uri="{FF2B5EF4-FFF2-40B4-BE49-F238E27FC236}">
                <a16:creationId xmlns:a16="http://schemas.microsoft.com/office/drawing/2014/main" id="{4C4B35B1-6185-49A8-872F-B73B04C5929A}"/>
              </a:ext>
            </a:extLst>
          </p:cNvPr>
          <p:cNvGrpSpPr/>
          <p:nvPr/>
        </p:nvGrpSpPr>
        <p:grpSpPr>
          <a:xfrm>
            <a:off x="10108654" y="5691884"/>
            <a:ext cx="481747" cy="633747"/>
            <a:chOff x="-2033679" y="889419"/>
            <a:chExt cx="463503" cy="619473"/>
          </a:xfrm>
        </p:grpSpPr>
        <p:pic>
          <p:nvPicPr>
            <p:cNvPr id="41" name="Picture 10" descr="E:\丫头\png\小人\卡通类素材\ry.png">
              <a:extLst>
                <a:ext uri="{FF2B5EF4-FFF2-40B4-BE49-F238E27FC236}">
                  <a16:creationId xmlns:a16="http://schemas.microsoft.com/office/drawing/2014/main" id="{32C75C76-78ED-443B-9147-32071E7AAD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E:\丫头\png\小人\卡通类素材\ry.png">
              <a:extLst>
                <a:ext uri="{FF2B5EF4-FFF2-40B4-BE49-F238E27FC236}">
                  <a16:creationId xmlns:a16="http://schemas.microsoft.com/office/drawing/2014/main" id="{ED3AC429-1D04-4704-958D-32BD7339A3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组合 15">
            <a:extLst>
              <a:ext uri="{FF2B5EF4-FFF2-40B4-BE49-F238E27FC236}">
                <a16:creationId xmlns:a16="http://schemas.microsoft.com/office/drawing/2014/main" id="{75D6EB3C-2E27-4FA0-97F0-C772D56F5DE7}"/>
              </a:ext>
            </a:extLst>
          </p:cNvPr>
          <p:cNvGrpSpPr/>
          <p:nvPr/>
        </p:nvGrpSpPr>
        <p:grpSpPr>
          <a:xfrm>
            <a:off x="9893096" y="5732546"/>
            <a:ext cx="481747" cy="633747"/>
            <a:chOff x="-2033679" y="889419"/>
            <a:chExt cx="463503" cy="619473"/>
          </a:xfrm>
        </p:grpSpPr>
        <p:pic>
          <p:nvPicPr>
            <p:cNvPr id="44" name="Picture 10" descr="E:\丫头\png\小人\卡通类素材\ry.png">
              <a:extLst>
                <a:ext uri="{FF2B5EF4-FFF2-40B4-BE49-F238E27FC236}">
                  <a16:creationId xmlns:a16="http://schemas.microsoft.com/office/drawing/2014/main" id="{A7D65A2F-8A59-48CC-B8FE-196C047550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E:\丫头\png\小人\卡通类素材\ry.png">
              <a:extLst>
                <a:ext uri="{FF2B5EF4-FFF2-40B4-BE49-F238E27FC236}">
                  <a16:creationId xmlns:a16="http://schemas.microsoft.com/office/drawing/2014/main" id="{67504AE2-A34B-4916-8DBD-B079636218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E:\丫头\png\小人\卡通类素材\yunf.png">
            <a:extLst>
              <a:ext uri="{FF2B5EF4-FFF2-40B4-BE49-F238E27FC236}">
                <a16:creationId xmlns:a16="http://schemas.microsoft.com/office/drawing/2014/main" id="{6C95C984-FCAC-49B5-A606-3636632E65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8152" y="99743"/>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4" name="Rectangle 6">
            <a:extLst>
              <a:ext uri="{FF2B5EF4-FFF2-40B4-BE49-F238E27FC236}">
                <a16:creationId xmlns:a16="http://schemas.microsoft.com/office/drawing/2014/main" id="{B279D386-4B30-4B36-BB3E-C4F121EA4917}"/>
              </a:ext>
            </a:extLst>
          </p:cNvPr>
          <p:cNvSpPr>
            <a:spLocks noChangeArrowheads="1"/>
          </p:cNvSpPr>
          <p:nvPr/>
        </p:nvSpPr>
        <p:spPr bwMode="auto">
          <a:xfrm>
            <a:off x="1767840" y="462708"/>
            <a:ext cx="9039707" cy="1077218"/>
          </a:xfrm>
          <a:prstGeom prst="rect">
            <a:avLst/>
          </a:prstGeom>
          <a:noFill/>
          <a:ln w="9525">
            <a:noFill/>
            <a:miter lim="800000"/>
            <a:headEnd/>
            <a:tailEnd/>
          </a:ln>
        </p:spPr>
        <p:txBody>
          <a:bodyPr wrap="square">
            <a:spAutoFit/>
          </a:bodyPr>
          <a:lstStyle/>
          <a:p>
            <a:pPr algn="ctr" defTabSz="513160">
              <a:defRPr/>
            </a:pPr>
            <a:r>
              <a:rPr lang="en-US" altLang="zh-CN" sz="3200" b="1" dirty="0">
                <a:solidFill>
                  <a:prstClr val="black"/>
                </a:solidFill>
                <a:latin typeface="Times New Roman" pitchFamily="18" charset="0"/>
                <a:ea typeface="Tahoma" pitchFamily="34" charset="0"/>
                <a:cs typeface="Times New Roman" pitchFamily="18" charset="0"/>
              </a:rPr>
              <a:t>ỦY BAN NHÂN DÂN QUẬN 8</a:t>
            </a:r>
          </a:p>
          <a:p>
            <a:pPr algn="ctr" defTabSz="513160">
              <a:defRPr/>
            </a:pPr>
            <a:r>
              <a:rPr lang="en-US" altLang="zh-CN" sz="3200" b="1" dirty="0">
                <a:solidFill>
                  <a:prstClr val="black"/>
                </a:solidFill>
                <a:latin typeface="Times New Roman" pitchFamily="18" charset="0"/>
                <a:ea typeface="Tahoma" pitchFamily="34" charset="0"/>
                <a:cs typeface="Times New Roman" pitchFamily="18" charset="0"/>
              </a:rPr>
              <a:t>TRƯỜNG TIỂU HỌC NGUYỄN TRUNG NGẠN</a:t>
            </a:r>
          </a:p>
        </p:txBody>
      </p:sp>
      <p:sp>
        <p:nvSpPr>
          <p:cNvPr id="55" name="Rectangle 54">
            <a:extLst>
              <a:ext uri="{FF2B5EF4-FFF2-40B4-BE49-F238E27FC236}">
                <a16:creationId xmlns:a16="http://schemas.microsoft.com/office/drawing/2014/main" id="{D3B14508-6369-4305-AE6C-E38E800F3D8B}"/>
              </a:ext>
            </a:extLst>
          </p:cNvPr>
          <p:cNvSpPr/>
          <p:nvPr/>
        </p:nvSpPr>
        <p:spPr>
          <a:xfrm>
            <a:off x="1260225" y="1933623"/>
            <a:ext cx="10359342" cy="1015663"/>
          </a:xfrm>
          <a:prstGeom prst="rect">
            <a:avLst/>
          </a:prstGeom>
        </p:spPr>
        <p:txBody>
          <a:bodyPr wrap="square">
            <a:spAutoFit/>
          </a:bodyPr>
          <a:lstStyle/>
          <a:p>
            <a:pPr algn="ctr" defTabSz="514247">
              <a:defRPr/>
            </a:pPr>
            <a:r>
              <a:rPr lang="en-US" sz="6000" b="1" kern="10" dirty="0" err="1">
                <a:ln w="12700">
                  <a:solidFill>
                    <a:srgbClr val="33CCCC"/>
                  </a:solidFill>
                  <a:round/>
                  <a:headEnd/>
                  <a:tailEnd/>
                </a:ln>
                <a:solidFill>
                  <a:prstClr val="black"/>
                </a:solidFill>
                <a:effectLst>
                  <a:outerShdw dist="35921" dir="2700000" sy="50000" kx="2115830" algn="bl" rotWithShape="0">
                    <a:srgbClr val="C0C0C0">
                      <a:alpha val="79999"/>
                    </a:srgbClr>
                  </a:outerShdw>
                </a:effectLst>
                <a:latin typeface="Times New Roman" pitchFamily="18" charset="0"/>
                <a:cs typeface="Times New Roman" pitchFamily="18" charset="0"/>
              </a:rPr>
              <a:t>Môn</a:t>
            </a:r>
            <a:r>
              <a:rPr lang="en-US" sz="6000" b="1" kern="10" dirty="0">
                <a:ln w="12700">
                  <a:solidFill>
                    <a:srgbClr val="33CCCC"/>
                  </a:solidFill>
                  <a:round/>
                  <a:headEnd/>
                  <a:tailEnd/>
                </a:ln>
                <a:solidFill>
                  <a:prstClr val="black"/>
                </a:soli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6000" b="1" kern="10" dirty="0" err="1">
                <a:ln w="12700">
                  <a:solidFill>
                    <a:srgbClr val="33CCCC"/>
                  </a:solidFill>
                  <a:round/>
                  <a:headEnd/>
                  <a:tailEnd/>
                </a:ln>
                <a:solidFill>
                  <a:prstClr val="black"/>
                </a:solidFill>
                <a:effectLst>
                  <a:outerShdw dist="35921" dir="2700000" sy="50000" kx="2115830" algn="bl" rotWithShape="0">
                    <a:srgbClr val="C0C0C0">
                      <a:alpha val="79999"/>
                    </a:srgbClr>
                  </a:outerShdw>
                </a:effectLst>
                <a:latin typeface="Times New Roman" pitchFamily="18" charset="0"/>
                <a:cs typeface="Times New Roman" pitchFamily="18" charset="0"/>
              </a:rPr>
              <a:t>Toán</a:t>
            </a:r>
            <a:r>
              <a:rPr lang="en-US" sz="6000" b="1" kern="10" dirty="0">
                <a:ln w="12700">
                  <a:solidFill>
                    <a:srgbClr val="33CCCC"/>
                  </a:solidFill>
                  <a:round/>
                  <a:headEnd/>
                  <a:tailEnd/>
                </a:ln>
                <a:solidFill>
                  <a:prstClr val="black"/>
                </a:solidFill>
                <a:effectLst>
                  <a:outerShdw dist="35921" dir="2700000" sy="50000" kx="2115830" algn="bl" rotWithShape="0">
                    <a:srgbClr val="C0C0C0">
                      <a:alpha val="79999"/>
                    </a:srgbClr>
                  </a:outerShdw>
                </a:effectLst>
                <a:latin typeface="Times New Roman" pitchFamily="18" charset="0"/>
                <a:cs typeface="Times New Roman" pitchFamily="18" charset="0"/>
              </a:rPr>
              <a:t>  </a:t>
            </a:r>
          </a:p>
        </p:txBody>
      </p:sp>
      <p:sp>
        <p:nvSpPr>
          <p:cNvPr id="56" name="TextBox 55">
            <a:extLst>
              <a:ext uri="{FF2B5EF4-FFF2-40B4-BE49-F238E27FC236}">
                <a16:creationId xmlns:a16="http://schemas.microsoft.com/office/drawing/2014/main" id="{DD4EB927-D3A2-4D6A-BC1C-D4D247BC417B}"/>
              </a:ext>
            </a:extLst>
          </p:cNvPr>
          <p:cNvSpPr txBox="1">
            <a:spLocks noChangeArrowheads="1"/>
          </p:cNvSpPr>
          <p:nvPr/>
        </p:nvSpPr>
        <p:spPr bwMode="auto">
          <a:xfrm>
            <a:off x="2670446" y="3164167"/>
            <a:ext cx="7112000" cy="769441"/>
          </a:xfrm>
          <a:prstGeom prst="rect">
            <a:avLst/>
          </a:prstGeom>
          <a:noFill/>
          <a:ln w="9525">
            <a:noFill/>
            <a:miter lim="800000"/>
            <a:headEnd/>
            <a:tailEnd/>
          </a:ln>
        </p:spPr>
        <p:txBody>
          <a:bodyPr wrap="square">
            <a:spAutoFit/>
          </a:bodyPr>
          <a:lstStyle/>
          <a:p>
            <a:pPr algn="ctr" defTabSz="342900">
              <a:defRPr/>
            </a:pPr>
            <a:r>
              <a:rPr lang="en-US" altLang="en-US" sz="1350" b="1" dirty="0">
                <a:solidFill>
                  <a:srgbClr val="FF3300"/>
                </a:solidFill>
                <a:latin typeface="Times New Roman" pitchFamily="18" charset="0"/>
                <a:cs typeface="Times New Roman" pitchFamily="18" charset="0"/>
              </a:rPr>
              <a:t> </a:t>
            </a:r>
            <a:r>
              <a:rPr lang="en-US" altLang="en-US" sz="4400" b="1" dirty="0">
                <a:solidFill>
                  <a:srgbClr val="FF3300"/>
                </a:solidFill>
                <a:latin typeface="Times New Roman" pitchFamily="18" charset="0"/>
                <a:cs typeface="Times New Roman" pitchFamily="18" charset="0"/>
              </a:rPr>
              <a:t>LỚP 2-TUẦN 32</a:t>
            </a:r>
            <a:endParaRPr lang="en-US" altLang="en-US" sz="4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98192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anim calcmode="lin" valueType="num">
                                      <p:cBhvr>
                                        <p:cTn id="8" dur="750" fill="hold"/>
                                        <p:tgtEl>
                                          <p:spTgt spid="69"/>
                                        </p:tgtEl>
                                        <p:attrNameLst>
                                          <p:attrName>ppt_x</p:attrName>
                                        </p:attrNameLst>
                                      </p:cBhvr>
                                      <p:tavLst>
                                        <p:tav tm="0">
                                          <p:val>
                                            <p:strVal val="#ppt_x"/>
                                          </p:val>
                                        </p:tav>
                                        <p:tav tm="100000">
                                          <p:val>
                                            <p:strVal val="#ppt_x"/>
                                          </p:val>
                                        </p:tav>
                                      </p:tavLst>
                                    </p:anim>
                                    <p:anim calcmode="lin" valueType="num">
                                      <p:cBhvr>
                                        <p:cTn id="9" dur="750" fill="hold"/>
                                        <p:tgtEl>
                                          <p:spTgt spid="6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7" dur="500" fill="hold"/>
                                        <p:tgtEl>
                                          <p:spTgt spid="13"/>
                                        </p:tgtEl>
                                        <p:attrNameLst>
                                          <p:attrName>ppt_x</p:attrName>
                                          <p:attrName>ppt_y</p:attrName>
                                        </p:attrNameLst>
                                      </p:cBhvr>
                                      <p:rCtr x="1059" y="31"/>
                                    </p:animMotion>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500" fill="hold"/>
                                        <p:tgtEl>
                                          <p:spTgt spid="26"/>
                                        </p:tgtEl>
                                        <p:attrNameLst>
                                          <p:attrName>ppt_x</p:attrName>
                                          <p:attrName>ppt_y</p:attrName>
                                        </p:attrNameLst>
                                      </p:cBhvr>
                                    </p:animMotion>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750" fill="hold"/>
                                        <p:tgtEl>
                                          <p:spTgt spid="25"/>
                                        </p:tgtEl>
                                        <p:attrNameLst>
                                          <p:attrName>ppt_w</p:attrName>
                                        </p:attrNameLst>
                                      </p:cBhvr>
                                      <p:tavLst>
                                        <p:tav tm="0">
                                          <p:val>
                                            <p:fltVal val="0"/>
                                          </p:val>
                                        </p:tav>
                                        <p:tav tm="100000">
                                          <p:val>
                                            <p:strVal val="#ppt_w"/>
                                          </p:val>
                                        </p:tav>
                                      </p:tavLst>
                                    </p:anim>
                                    <p:anim calcmode="lin" valueType="num">
                                      <p:cBhvr>
                                        <p:cTn id="27" dur="1750" fill="hold"/>
                                        <p:tgtEl>
                                          <p:spTgt spid="25"/>
                                        </p:tgtEl>
                                        <p:attrNameLst>
                                          <p:attrName>ppt_h</p:attrName>
                                        </p:attrNameLst>
                                      </p:cBhvr>
                                      <p:tavLst>
                                        <p:tav tm="0">
                                          <p:val>
                                            <p:fltVal val="0"/>
                                          </p:val>
                                        </p:tav>
                                        <p:tav tm="100000">
                                          <p:val>
                                            <p:strVal val="#ppt_h"/>
                                          </p:val>
                                        </p:tav>
                                      </p:tavLst>
                                    </p:anim>
                                    <p:anim calcmode="lin" valueType="num">
                                      <p:cBhvr>
                                        <p:cTn id="28" dur="1750" fill="hold"/>
                                        <p:tgtEl>
                                          <p:spTgt spid="25"/>
                                        </p:tgtEl>
                                        <p:attrNameLst>
                                          <p:attrName>style.rotation</p:attrName>
                                        </p:attrNameLst>
                                      </p:cBhvr>
                                      <p:tavLst>
                                        <p:tav tm="0">
                                          <p:val>
                                            <p:fltVal val="90"/>
                                          </p:val>
                                        </p:tav>
                                        <p:tav tm="100000">
                                          <p:val>
                                            <p:fltVal val="0"/>
                                          </p:val>
                                        </p:tav>
                                      </p:tavLst>
                                    </p:anim>
                                    <p:animEffect transition="in" filter="fade">
                                      <p:cBhvr>
                                        <p:cTn id="29" dur="1750"/>
                                        <p:tgtEl>
                                          <p:spTgt spid="25"/>
                                        </p:tgtEl>
                                      </p:cBhvr>
                                    </p:animEffect>
                                  </p:childTnLst>
                                </p:cTn>
                              </p:par>
                              <p:par>
                                <p:cTn id="30" presetID="2" presetClass="entr" presetSubtype="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250" fill="hold"/>
                                        <p:tgtEl>
                                          <p:spTgt spid="16"/>
                                        </p:tgtEl>
                                        <p:attrNameLst>
                                          <p:attrName>ppt_x</p:attrName>
                                        </p:attrNameLst>
                                      </p:cBhvr>
                                      <p:tavLst>
                                        <p:tav tm="0">
                                          <p:val>
                                            <p:strVal val="1+#ppt_w/2"/>
                                          </p:val>
                                        </p:tav>
                                        <p:tav tm="100000">
                                          <p:val>
                                            <p:strVal val="#ppt_x"/>
                                          </p:val>
                                        </p:tav>
                                      </p:tavLst>
                                    </p:anim>
                                    <p:anim calcmode="lin" valueType="num">
                                      <p:cBhvr additive="base">
                                        <p:cTn id="33" dur="125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1250" fill="hold"/>
                                        <p:tgtEl>
                                          <p:spTgt spid="40"/>
                                        </p:tgtEl>
                                        <p:attrNameLst>
                                          <p:attrName>ppt_x</p:attrName>
                                        </p:attrNameLst>
                                      </p:cBhvr>
                                      <p:tavLst>
                                        <p:tav tm="0">
                                          <p:val>
                                            <p:strVal val="1+#ppt_w/2"/>
                                          </p:val>
                                        </p:tav>
                                        <p:tav tm="100000">
                                          <p:val>
                                            <p:strVal val="#ppt_x"/>
                                          </p:val>
                                        </p:tav>
                                      </p:tavLst>
                                    </p:anim>
                                    <p:anim calcmode="lin" valueType="num">
                                      <p:cBhvr additive="base">
                                        <p:cTn id="37" dur="1250" fill="hold"/>
                                        <p:tgtEl>
                                          <p:spTgt spid="40"/>
                                        </p:tgtEl>
                                        <p:attrNameLst>
                                          <p:attrName>ppt_y</p:attrName>
                                        </p:attrNameLst>
                                      </p:cBhvr>
                                      <p:tavLst>
                                        <p:tav tm="0">
                                          <p:val>
                                            <p:strVal val="1+#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1250" fill="hold"/>
                                        <p:tgtEl>
                                          <p:spTgt spid="43"/>
                                        </p:tgtEl>
                                        <p:attrNameLst>
                                          <p:attrName>ppt_x</p:attrName>
                                        </p:attrNameLst>
                                      </p:cBhvr>
                                      <p:tavLst>
                                        <p:tav tm="0">
                                          <p:val>
                                            <p:strVal val="1+#ppt_w/2"/>
                                          </p:val>
                                        </p:tav>
                                        <p:tav tm="100000">
                                          <p:val>
                                            <p:strVal val="#ppt_x"/>
                                          </p:val>
                                        </p:tav>
                                      </p:tavLst>
                                    </p:anim>
                                    <p:anim calcmode="lin" valueType="num">
                                      <p:cBhvr additive="base">
                                        <p:cTn id="41" dur="1250" fill="hold"/>
                                        <p:tgtEl>
                                          <p:spTgt spid="43"/>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46" dur="500" fill="hold"/>
                                        <p:tgtEl>
                                          <p:spTgt spid="46"/>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6">
                                            <p:txEl>
                                              <p:pRg st="0" end="0"/>
                                            </p:txEl>
                                          </p:spTgt>
                                        </p:tgtEl>
                                        <p:attrNameLst>
                                          <p:attrName>style.visibility</p:attrName>
                                        </p:attrNameLst>
                                      </p:cBhvr>
                                      <p:to>
                                        <p:strVal val="visible"/>
                                      </p:to>
                                    </p:set>
                                    <p:anim calcmode="lin" valueType="num">
                                      <p:cBhvr additive="base">
                                        <p:cTn id="51"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8000"/>
          </a:stretch>
        </a:blipFill>
        <a:effectLst/>
      </p:bgPr>
    </p:bg>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65D86FB1-FA74-4A45-9A25-584DBAD6D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596" y="1390433"/>
            <a:ext cx="3012898" cy="3012898"/>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BBD5E1C9-EA0B-4E1D-873D-289F6BF5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885" y="1975205"/>
            <a:ext cx="3301709" cy="4697860"/>
          </a:xfrm>
          <a:prstGeom prst="rect">
            <a:avLst/>
          </a:prstGeom>
        </p:spPr>
      </p:pic>
      <p:pic>
        <p:nvPicPr>
          <p:cNvPr id="10" name="Picture 9" descr="A basket of apples&#10;&#10;Description automatically generated with medium confidence">
            <a:extLst>
              <a:ext uri="{FF2B5EF4-FFF2-40B4-BE49-F238E27FC236}">
                <a16:creationId xmlns:a16="http://schemas.microsoft.com/office/drawing/2014/main" id="{C90CB7A0-2653-4EE0-8910-F762EF0FF8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0592" y="4527922"/>
            <a:ext cx="2976813" cy="2373191"/>
          </a:xfrm>
          <a:prstGeom prst="rect">
            <a:avLst/>
          </a:prstGeom>
        </p:spPr>
      </p:pic>
      <p:pic>
        <p:nvPicPr>
          <p:cNvPr id="3" name="Picture 2" descr="A basket of apples&#10;&#10;Description automatically generated with medium confidence">
            <a:extLst>
              <a:ext uri="{FF2B5EF4-FFF2-40B4-BE49-F238E27FC236}">
                <a16:creationId xmlns:a16="http://schemas.microsoft.com/office/drawing/2014/main" id="{A3943BA8-F2A3-4714-B700-6D3CBB2F6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518" y="4527923"/>
            <a:ext cx="2976813" cy="2373191"/>
          </a:xfrm>
          <a:prstGeom prst="rect">
            <a:avLst/>
          </a:prstGeom>
        </p:spPr>
      </p:pic>
      <p:pic>
        <p:nvPicPr>
          <p:cNvPr id="9" name="Picture 8">
            <a:extLst>
              <a:ext uri="{FF2B5EF4-FFF2-40B4-BE49-F238E27FC236}">
                <a16:creationId xmlns:a16="http://schemas.microsoft.com/office/drawing/2014/main" id="{B9B3A6B8-CAFB-4C7B-A096-3A1C3180DBE9}"/>
              </a:ext>
            </a:extLst>
          </p:cNvPr>
          <p:cNvPicPr>
            <a:picLocks noChangeAspect="1"/>
          </p:cNvPicPr>
          <p:nvPr/>
        </p:nvPicPr>
        <p:blipFill>
          <a:blip r:embed="rId6"/>
          <a:stretch>
            <a:fillRect/>
          </a:stretch>
        </p:blipFill>
        <p:spPr>
          <a:xfrm>
            <a:off x="1856011" y="4681798"/>
            <a:ext cx="2976813" cy="2430424"/>
          </a:xfrm>
          <a:prstGeom prst="rect">
            <a:avLst/>
          </a:prstGeom>
        </p:spPr>
      </p:pic>
      <p:pic>
        <p:nvPicPr>
          <p:cNvPr id="11" name="Picture 10">
            <a:extLst>
              <a:ext uri="{FF2B5EF4-FFF2-40B4-BE49-F238E27FC236}">
                <a16:creationId xmlns:a16="http://schemas.microsoft.com/office/drawing/2014/main" id="{67F2E2AC-343E-42EE-B66E-81FBCCCBEDAC}"/>
              </a:ext>
            </a:extLst>
          </p:cNvPr>
          <p:cNvPicPr>
            <a:picLocks noChangeAspect="1"/>
          </p:cNvPicPr>
          <p:nvPr/>
        </p:nvPicPr>
        <p:blipFill>
          <a:blip r:embed="rId6"/>
          <a:stretch>
            <a:fillRect/>
          </a:stretch>
        </p:blipFill>
        <p:spPr>
          <a:xfrm>
            <a:off x="5135871" y="4605231"/>
            <a:ext cx="2976813" cy="2430424"/>
          </a:xfrm>
          <a:prstGeom prst="rect">
            <a:avLst/>
          </a:prstGeom>
        </p:spPr>
      </p:pic>
      <p:pic>
        <p:nvPicPr>
          <p:cNvPr id="14" name="Picture 13">
            <a:extLst>
              <a:ext uri="{FF2B5EF4-FFF2-40B4-BE49-F238E27FC236}">
                <a16:creationId xmlns:a16="http://schemas.microsoft.com/office/drawing/2014/main" id="{4AD8B0B5-3AEB-4306-AB56-01639765C101}"/>
              </a:ext>
            </a:extLst>
          </p:cNvPr>
          <p:cNvPicPr>
            <a:picLocks noChangeAspect="1"/>
          </p:cNvPicPr>
          <p:nvPr/>
        </p:nvPicPr>
        <p:blipFill>
          <a:blip r:embed="rId7"/>
          <a:stretch>
            <a:fillRect/>
          </a:stretch>
        </p:blipFill>
        <p:spPr>
          <a:xfrm>
            <a:off x="2914917" y="500330"/>
            <a:ext cx="4115157" cy="4115157"/>
          </a:xfrm>
          <a:prstGeom prst="rect">
            <a:avLst/>
          </a:prstGeom>
        </p:spPr>
      </p:pic>
      <p:pic>
        <p:nvPicPr>
          <p:cNvPr id="15" name="Picture 14">
            <a:extLst>
              <a:ext uri="{FF2B5EF4-FFF2-40B4-BE49-F238E27FC236}">
                <a16:creationId xmlns:a16="http://schemas.microsoft.com/office/drawing/2014/main" id="{D674B5B5-04CE-4B23-B72A-BDCF4FEED8A7}"/>
              </a:ext>
            </a:extLst>
          </p:cNvPr>
          <p:cNvPicPr>
            <a:picLocks noChangeAspect="1"/>
          </p:cNvPicPr>
          <p:nvPr/>
        </p:nvPicPr>
        <p:blipFill>
          <a:blip r:embed="rId6"/>
          <a:stretch>
            <a:fillRect/>
          </a:stretch>
        </p:blipFill>
        <p:spPr>
          <a:xfrm>
            <a:off x="637242" y="4582631"/>
            <a:ext cx="2976813" cy="2430424"/>
          </a:xfrm>
          <a:prstGeom prst="rect">
            <a:avLst/>
          </a:prstGeom>
        </p:spPr>
      </p:pic>
    </p:spTree>
    <p:extLst>
      <p:ext uri="{BB962C8B-B14F-4D97-AF65-F5344CB8AC3E}">
        <p14:creationId xmlns:p14="http://schemas.microsoft.com/office/powerpoint/2010/main" val="1652671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32" presetClass="emph" presetSubtype="0" fill="hold" nodeType="with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11"/>
                                        </p:tgtEl>
                                        <p:attrNameLst>
                                          <p:attrName>r</p:attrName>
                                        </p:attrNameLst>
                                      </p:cBhvr>
                                    </p:animRot>
                                    <p:animRot by="-240000">
                                      <p:cBhvr>
                                        <p:cTn id="40" dur="200" fill="hold">
                                          <p:stCondLst>
                                            <p:cond delay="200"/>
                                          </p:stCondLst>
                                        </p:cTn>
                                        <p:tgtEl>
                                          <p:spTgt spid="11"/>
                                        </p:tgtEl>
                                        <p:attrNameLst>
                                          <p:attrName>r</p:attrName>
                                        </p:attrNameLst>
                                      </p:cBhvr>
                                    </p:animRot>
                                    <p:animRot by="240000">
                                      <p:cBhvr>
                                        <p:cTn id="41" dur="200" fill="hold">
                                          <p:stCondLst>
                                            <p:cond delay="400"/>
                                          </p:stCondLst>
                                        </p:cTn>
                                        <p:tgtEl>
                                          <p:spTgt spid="11"/>
                                        </p:tgtEl>
                                        <p:attrNameLst>
                                          <p:attrName>r</p:attrName>
                                        </p:attrNameLst>
                                      </p:cBhvr>
                                    </p:animRot>
                                    <p:animRot by="-240000">
                                      <p:cBhvr>
                                        <p:cTn id="42" dur="200" fill="hold">
                                          <p:stCondLst>
                                            <p:cond delay="600"/>
                                          </p:stCondLst>
                                        </p:cTn>
                                        <p:tgtEl>
                                          <p:spTgt spid="11"/>
                                        </p:tgtEl>
                                        <p:attrNameLst>
                                          <p:attrName>r</p:attrName>
                                        </p:attrNameLst>
                                      </p:cBhvr>
                                    </p:animRot>
                                    <p:animRot by="120000">
                                      <p:cBhvr>
                                        <p:cTn id="43" dur="200" fill="hold">
                                          <p:stCondLst>
                                            <p:cond delay="800"/>
                                          </p:stCondLst>
                                        </p:cTn>
                                        <p:tgtEl>
                                          <p:spTgt spid="11"/>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lum contrast="20000"/>
          </a:blip>
          <a:stretch>
            <a:fillRect/>
          </a:stretch>
        </p:blipFill>
        <p:spPr>
          <a:xfrm>
            <a:off x="10238568" y="-632352"/>
            <a:ext cx="2722500" cy="2553750"/>
          </a:xfrm>
          <a:prstGeom prst="rect">
            <a:avLst/>
          </a:prstGeom>
          <a:effectLst>
            <a:outerShdw blurRad="63500" sx="102000" sy="102000" algn="ctr" rotWithShape="0">
              <a:prstClr val="black">
                <a:alpha val="40000"/>
              </a:prstClr>
            </a:outerShdw>
          </a:effectLst>
        </p:spPr>
      </p:pic>
      <p:sp>
        <p:nvSpPr>
          <p:cNvPr id="12" name="Freeform 8"/>
          <p:cNvSpPr/>
          <p:nvPr/>
        </p:nvSpPr>
        <p:spPr bwMode="auto">
          <a:xfrm>
            <a:off x="1993692" y="1341379"/>
            <a:ext cx="8099598" cy="378214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文本框 13"/>
          <p:cNvSpPr txBox="1"/>
          <p:nvPr/>
        </p:nvSpPr>
        <p:spPr>
          <a:xfrm>
            <a:off x="3073377" y="3400172"/>
            <a:ext cx="665278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ln w="0">
                  <a:noFill/>
                </a:ln>
                <a:solidFill>
                  <a:srgbClr val="3B2172"/>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8800" b="1" i="0" u="none" strike="noStrike" kern="1200" cap="none" spc="0" normalizeH="0" baseline="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5">
            <a:lum contrast="20000"/>
          </a:blip>
          <a:stretch>
            <a:fillRect/>
          </a:stretch>
        </p:blipFill>
        <p:spPr>
          <a:xfrm>
            <a:off x="8023685" y="2298986"/>
            <a:ext cx="2069605" cy="11011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0539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14:presetBounceEnd="2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20000">
                                          <p:cBhvr additive="base">
                                            <p:cTn id="16" dur="75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5"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5"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5CABAB-9664-487F-ADD5-B6DE6CD203C4}"/>
              </a:ext>
            </a:extLst>
          </p:cNvPr>
          <p:cNvGrpSpPr/>
          <p:nvPr/>
        </p:nvGrpSpPr>
        <p:grpSpPr>
          <a:xfrm>
            <a:off x="587985" y="10018"/>
            <a:ext cx="11196115" cy="3037908"/>
            <a:chOff x="598618" y="163822"/>
            <a:chExt cx="11196115" cy="3037908"/>
          </a:xfrm>
        </p:grpSpPr>
        <p:sp>
          <p:nvSpPr>
            <p:cNvPr id="14" name="Rectangle: Rounded Corners 13">
              <a:extLst>
                <a:ext uri="{FF2B5EF4-FFF2-40B4-BE49-F238E27FC236}">
                  <a16:creationId xmlns:a16="http://schemas.microsoft.com/office/drawing/2014/main" id="{65867094-B005-4057-B106-43013A89AB27}"/>
                </a:ext>
              </a:extLst>
            </p:cNvPr>
            <p:cNvSpPr/>
            <p:nvPr/>
          </p:nvSpPr>
          <p:spPr>
            <a:xfrm>
              <a:off x="598618" y="633191"/>
              <a:ext cx="11196115" cy="2568539"/>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5A6BA9-27EE-4F2E-B941-9C915FA34154}"/>
                </a:ext>
              </a:extLst>
            </p:cNvPr>
            <p:cNvPicPr>
              <a:picLocks noChangeAspect="1"/>
            </p:cNvPicPr>
            <p:nvPr/>
          </p:nvPicPr>
          <p:blipFill>
            <a:blip r:embed="rId3"/>
            <a:stretch>
              <a:fillRect/>
            </a:stretch>
          </p:blipFill>
          <p:spPr>
            <a:xfrm>
              <a:off x="598618" y="163822"/>
              <a:ext cx="1014425" cy="1176929"/>
            </a:xfrm>
            <a:prstGeom prst="rect">
              <a:avLst/>
            </a:prstGeom>
          </p:spPr>
        </p:pic>
        <p:sp>
          <p:nvSpPr>
            <p:cNvPr id="16" name="Rectangle 15">
              <a:extLst>
                <a:ext uri="{FF2B5EF4-FFF2-40B4-BE49-F238E27FC236}">
                  <a16:creationId xmlns:a16="http://schemas.microsoft.com/office/drawing/2014/main" id="{2F5D663D-916B-4684-8AE7-1600692BF520}"/>
                </a:ext>
              </a:extLst>
            </p:cNvPr>
            <p:cNvSpPr/>
            <p:nvPr/>
          </p:nvSpPr>
          <p:spPr>
            <a:xfrm>
              <a:off x="1105830" y="1151412"/>
              <a:ext cx="10441172" cy="1569660"/>
            </a:xfrm>
            <a:prstGeom prst="rect">
              <a:avLst/>
            </a:prstGeom>
            <a:noFill/>
          </p:spPr>
          <p:txBody>
            <a:bodyPr wrap="square" lIns="91440" tIns="45720" rIns="91440" bIns="45720">
              <a:spAutoFit/>
            </a:bodyPr>
            <a:lstStyle/>
            <a:p>
              <a:pPr algn="just"/>
              <a:r>
                <a:rPr lang="en-US" sz="3200" b="0" cap="none" spc="0">
                  <a:ln w="0"/>
                  <a:solidFill>
                    <a:srgbClr val="002060"/>
                  </a:solidFill>
                  <a:latin typeface="Calibri" panose="020F0502020204030204" pitchFamily="34" charset="0"/>
                  <a:cs typeface="Calibri" panose="020F0502020204030204" pitchFamily="34" charset="0"/>
                </a:rPr>
                <a:t>Mùa xoài năm nay, gia đình bà Ba thu hoạch được 965 kg xoài, trong đó có 375 kg xoài tượng, còn lại là xoài cát. Hỏi gia đình bà Ba đã thu hoạch được bao nhiêu ki-lô-gam xoài cát? </a:t>
              </a:r>
            </a:p>
          </p:txBody>
        </p:sp>
      </p:grpSp>
      <p:pic>
        <p:nvPicPr>
          <p:cNvPr id="5" name="Picture 4">
            <a:extLst>
              <a:ext uri="{FF2B5EF4-FFF2-40B4-BE49-F238E27FC236}">
                <a16:creationId xmlns:a16="http://schemas.microsoft.com/office/drawing/2014/main" id="{ABCA23DD-81D9-4EF8-BD41-22C2519BD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91244" y="2738283"/>
            <a:ext cx="4355187" cy="4355187"/>
          </a:xfrm>
          <a:prstGeom prst="rect">
            <a:avLst/>
          </a:prstGeom>
        </p:spPr>
      </p:pic>
      <p:cxnSp>
        <p:nvCxnSpPr>
          <p:cNvPr id="19" name="Straight Connector 18">
            <a:extLst>
              <a:ext uri="{FF2B5EF4-FFF2-40B4-BE49-F238E27FC236}">
                <a16:creationId xmlns:a16="http://schemas.microsoft.com/office/drawing/2014/main" id="{66872290-FECE-46FD-BCE1-9D76F5B7A627}"/>
              </a:ext>
            </a:extLst>
          </p:cNvPr>
          <p:cNvCxnSpPr>
            <a:cxnSpLocks/>
          </p:cNvCxnSpPr>
          <p:nvPr/>
        </p:nvCxnSpPr>
        <p:spPr>
          <a:xfrm>
            <a:off x="7357730" y="1509824"/>
            <a:ext cx="402974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B5C2A3A7-2976-451B-80F4-E7FB4AC79A4C}"/>
              </a:ext>
            </a:extLst>
          </p:cNvPr>
          <p:cNvCxnSpPr>
            <a:cxnSpLocks/>
          </p:cNvCxnSpPr>
          <p:nvPr/>
        </p:nvCxnSpPr>
        <p:spPr>
          <a:xfrm>
            <a:off x="1194391" y="1981201"/>
            <a:ext cx="8895907"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F0FC377B-AA6D-4750-8647-3C79B246C246}"/>
              </a:ext>
            </a:extLst>
          </p:cNvPr>
          <p:cNvCxnSpPr>
            <a:cxnSpLocks/>
          </p:cNvCxnSpPr>
          <p:nvPr/>
        </p:nvCxnSpPr>
        <p:spPr>
          <a:xfrm>
            <a:off x="1194391" y="2484475"/>
            <a:ext cx="9789042" cy="0"/>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pic>
        <p:nvPicPr>
          <p:cNvPr id="33" name="Picture 32">
            <a:extLst>
              <a:ext uri="{FF2B5EF4-FFF2-40B4-BE49-F238E27FC236}">
                <a16:creationId xmlns:a16="http://schemas.microsoft.com/office/drawing/2014/main" id="{A614DCE9-CDC7-4DC6-85E9-FF38400FA8ED}"/>
              </a:ext>
            </a:extLst>
          </p:cNvPr>
          <p:cNvPicPr>
            <a:picLocks noChangeAspect="1"/>
          </p:cNvPicPr>
          <p:nvPr/>
        </p:nvPicPr>
        <p:blipFill>
          <a:blip r:embed="rId5"/>
          <a:stretch>
            <a:fillRect/>
          </a:stretch>
        </p:blipFill>
        <p:spPr>
          <a:xfrm>
            <a:off x="-274346" y="3377084"/>
            <a:ext cx="8021061" cy="3581627"/>
          </a:xfrm>
          <a:prstGeom prst="rect">
            <a:avLst/>
          </a:prstGeom>
        </p:spPr>
      </p:pic>
    </p:spTree>
    <p:extLst>
      <p:ext uri="{BB962C8B-B14F-4D97-AF65-F5344CB8AC3E}">
        <p14:creationId xmlns:p14="http://schemas.microsoft.com/office/powerpoint/2010/main" val="1634665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par>
                                <p:cTn id="21" presetID="2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5CABAB-9664-487F-ADD5-B6DE6CD203C4}"/>
              </a:ext>
            </a:extLst>
          </p:cNvPr>
          <p:cNvGrpSpPr/>
          <p:nvPr/>
        </p:nvGrpSpPr>
        <p:grpSpPr>
          <a:xfrm>
            <a:off x="587985" y="10018"/>
            <a:ext cx="11196115" cy="3037908"/>
            <a:chOff x="598618" y="163822"/>
            <a:chExt cx="11196115" cy="3037908"/>
          </a:xfrm>
        </p:grpSpPr>
        <p:sp>
          <p:nvSpPr>
            <p:cNvPr id="14" name="Rectangle: Rounded Corners 13">
              <a:extLst>
                <a:ext uri="{FF2B5EF4-FFF2-40B4-BE49-F238E27FC236}">
                  <a16:creationId xmlns:a16="http://schemas.microsoft.com/office/drawing/2014/main" id="{65867094-B005-4057-B106-43013A89AB27}"/>
                </a:ext>
              </a:extLst>
            </p:cNvPr>
            <p:cNvSpPr/>
            <p:nvPr/>
          </p:nvSpPr>
          <p:spPr>
            <a:xfrm>
              <a:off x="598618" y="633191"/>
              <a:ext cx="11196115" cy="2568539"/>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5A6BA9-27EE-4F2E-B941-9C915FA34154}"/>
                </a:ext>
              </a:extLst>
            </p:cNvPr>
            <p:cNvPicPr>
              <a:picLocks noChangeAspect="1"/>
            </p:cNvPicPr>
            <p:nvPr/>
          </p:nvPicPr>
          <p:blipFill>
            <a:blip r:embed="rId3"/>
            <a:stretch>
              <a:fillRect/>
            </a:stretch>
          </p:blipFill>
          <p:spPr>
            <a:xfrm>
              <a:off x="598618" y="163822"/>
              <a:ext cx="1014425" cy="1176929"/>
            </a:xfrm>
            <a:prstGeom prst="rect">
              <a:avLst/>
            </a:prstGeom>
          </p:spPr>
        </p:pic>
        <p:sp>
          <p:nvSpPr>
            <p:cNvPr id="16" name="Rectangle 15">
              <a:extLst>
                <a:ext uri="{FF2B5EF4-FFF2-40B4-BE49-F238E27FC236}">
                  <a16:creationId xmlns:a16="http://schemas.microsoft.com/office/drawing/2014/main" id="{2F5D663D-916B-4684-8AE7-1600692BF520}"/>
                </a:ext>
              </a:extLst>
            </p:cNvPr>
            <p:cNvSpPr/>
            <p:nvPr/>
          </p:nvSpPr>
          <p:spPr>
            <a:xfrm>
              <a:off x="1105830" y="1151412"/>
              <a:ext cx="10441172" cy="1569660"/>
            </a:xfrm>
            <a:prstGeom prst="rect">
              <a:avLst/>
            </a:prstGeom>
            <a:noFill/>
          </p:spPr>
          <p:txBody>
            <a:bodyPr wrap="square" lIns="91440" tIns="45720" rIns="91440" bIns="45720">
              <a:spAutoFit/>
            </a:bodyPr>
            <a:lstStyle/>
            <a:p>
              <a:pPr algn="just"/>
              <a:r>
                <a:rPr lang="en-US" sz="3200" b="0" cap="none" spc="0">
                  <a:ln w="0"/>
                  <a:solidFill>
                    <a:srgbClr val="002060"/>
                  </a:solidFill>
                  <a:latin typeface="Calibri" panose="020F0502020204030204" pitchFamily="34" charset="0"/>
                  <a:cs typeface="Calibri" panose="020F0502020204030204" pitchFamily="34" charset="0"/>
                </a:rPr>
                <a:t>Mùa xoài năm nay, gia đình bà Ba thu hoạch được 965 kg xoài, trong đó có 375 kg xoài tượng, còn lại là xoài cát. Hỏi gia đình bà Ba đã thu hoạch được bao nhiêu ki-lô-gam xoài cát? </a:t>
              </a:r>
            </a:p>
          </p:txBody>
        </p:sp>
      </p:grpSp>
      <p:pic>
        <p:nvPicPr>
          <p:cNvPr id="10" name="Picture 9">
            <a:extLst>
              <a:ext uri="{FF2B5EF4-FFF2-40B4-BE49-F238E27FC236}">
                <a16:creationId xmlns:a16="http://schemas.microsoft.com/office/drawing/2014/main" id="{616342E7-CAC7-4B91-8C90-D3AB1EC76757}"/>
              </a:ext>
            </a:extLst>
          </p:cNvPr>
          <p:cNvPicPr>
            <a:picLocks noChangeAspect="1"/>
          </p:cNvPicPr>
          <p:nvPr/>
        </p:nvPicPr>
        <p:blipFill>
          <a:blip r:embed="rId4"/>
          <a:stretch>
            <a:fillRect/>
          </a:stretch>
        </p:blipFill>
        <p:spPr>
          <a:xfrm>
            <a:off x="7028122" y="2583355"/>
            <a:ext cx="5453569" cy="4452576"/>
          </a:xfrm>
          <a:prstGeom prst="rect">
            <a:avLst/>
          </a:prstGeom>
        </p:spPr>
      </p:pic>
      <p:pic>
        <p:nvPicPr>
          <p:cNvPr id="11" name="Picture 10" descr="A basket of apples&#10;&#10;Description automatically generated with medium confidence">
            <a:extLst>
              <a:ext uri="{FF2B5EF4-FFF2-40B4-BE49-F238E27FC236}">
                <a16:creationId xmlns:a16="http://schemas.microsoft.com/office/drawing/2014/main" id="{2457643A-F47E-4A2A-BE54-730B1D6205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72" y="2510276"/>
            <a:ext cx="5453569" cy="4347724"/>
          </a:xfrm>
          <a:prstGeom prst="rect">
            <a:avLst/>
          </a:prstGeom>
        </p:spPr>
      </p:pic>
      <p:sp>
        <p:nvSpPr>
          <p:cNvPr id="2" name="Rectangle 1">
            <a:extLst>
              <a:ext uri="{FF2B5EF4-FFF2-40B4-BE49-F238E27FC236}">
                <a16:creationId xmlns:a16="http://schemas.microsoft.com/office/drawing/2014/main" id="{F4A9E7F2-336A-4CB1-BB6B-33F4BEAC19D5}"/>
              </a:ext>
            </a:extLst>
          </p:cNvPr>
          <p:cNvSpPr/>
          <p:nvPr/>
        </p:nvSpPr>
        <p:spPr>
          <a:xfrm>
            <a:off x="5158356" y="4512298"/>
            <a:ext cx="2055371" cy="923330"/>
          </a:xfrm>
          <a:prstGeom prst="rect">
            <a:avLst/>
          </a:prstGeom>
          <a:solidFill>
            <a:schemeClr val="accent4"/>
          </a:solidFill>
        </p:spPr>
        <p:txBody>
          <a:bodyPr wrap="none" lIns="91440" tIns="45720" rIns="91440" bIns="45720">
            <a:spAutoFit/>
          </a:bodyPr>
          <a:lstStyle/>
          <a:p>
            <a:pPr algn="ctr"/>
            <a:r>
              <a:rPr lang="en-US" sz="5400" b="1" cap="none" spc="0">
                <a:ln w="0"/>
                <a:solidFill>
                  <a:srgbClr val="002060"/>
                </a:solidFill>
                <a:latin typeface="Calibri" panose="020F0502020204030204" pitchFamily="34" charset="0"/>
                <a:cs typeface="Calibri" panose="020F0502020204030204" pitchFamily="34" charset="0"/>
              </a:rPr>
              <a:t>965 kg</a:t>
            </a:r>
          </a:p>
        </p:txBody>
      </p:sp>
      <p:sp>
        <p:nvSpPr>
          <p:cNvPr id="13" name="Rectangle 12">
            <a:extLst>
              <a:ext uri="{FF2B5EF4-FFF2-40B4-BE49-F238E27FC236}">
                <a16:creationId xmlns:a16="http://schemas.microsoft.com/office/drawing/2014/main" id="{EDE3888E-ED99-4D9B-A7D9-EE70C732FAC0}"/>
              </a:ext>
            </a:extLst>
          </p:cNvPr>
          <p:cNvSpPr/>
          <p:nvPr/>
        </p:nvSpPr>
        <p:spPr>
          <a:xfrm>
            <a:off x="9039005" y="5757596"/>
            <a:ext cx="1431803" cy="769441"/>
          </a:xfrm>
          <a:prstGeom prst="rect">
            <a:avLst/>
          </a:prstGeom>
          <a:solidFill>
            <a:schemeClr val="bg1"/>
          </a:solidFill>
        </p:spPr>
        <p:txBody>
          <a:bodyPr wrap="none" lIns="91440" tIns="45720" rIns="91440" bIns="45720">
            <a:spAutoFit/>
          </a:bodyPr>
          <a:lstStyle/>
          <a:p>
            <a:pPr algn="ctr"/>
            <a:r>
              <a:rPr lang="en-US" sz="4400" b="1" cap="none" spc="0">
                <a:ln w="0"/>
                <a:solidFill>
                  <a:srgbClr val="002060"/>
                </a:solidFill>
                <a:latin typeface="Calibri" panose="020F0502020204030204" pitchFamily="34" charset="0"/>
                <a:cs typeface="Calibri" panose="020F0502020204030204" pitchFamily="34" charset="0"/>
              </a:rPr>
              <a:t> … kg</a:t>
            </a:r>
          </a:p>
        </p:txBody>
      </p:sp>
      <p:sp>
        <p:nvSpPr>
          <p:cNvPr id="18" name="Rectangle 17">
            <a:extLst>
              <a:ext uri="{FF2B5EF4-FFF2-40B4-BE49-F238E27FC236}">
                <a16:creationId xmlns:a16="http://schemas.microsoft.com/office/drawing/2014/main" id="{AD5A35C9-BA85-4E99-ABFF-72DACA847E84}"/>
              </a:ext>
            </a:extLst>
          </p:cNvPr>
          <p:cNvSpPr/>
          <p:nvPr/>
        </p:nvSpPr>
        <p:spPr>
          <a:xfrm>
            <a:off x="2037278" y="5635819"/>
            <a:ext cx="1835759" cy="769441"/>
          </a:xfrm>
          <a:prstGeom prst="rect">
            <a:avLst/>
          </a:prstGeom>
          <a:solidFill>
            <a:schemeClr val="bg1"/>
          </a:solidFill>
        </p:spPr>
        <p:txBody>
          <a:bodyPr wrap="none" lIns="91440" tIns="45720" rIns="91440" bIns="45720">
            <a:spAutoFit/>
          </a:bodyPr>
          <a:lstStyle/>
          <a:p>
            <a:pPr algn="ctr"/>
            <a:r>
              <a:rPr lang="en-US" sz="4400" b="1" cap="none" spc="0">
                <a:ln w="0"/>
                <a:solidFill>
                  <a:srgbClr val="002060"/>
                </a:solidFill>
                <a:latin typeface="Calibri" panose="020F0502020204030204" pitchFamily="34" charset="0"/>
                <a:cs typeface="Calibri" panose="020F0502020204030204" pitchFamily="34" charset="0"/>
              </a:rPr>
              <a:t> </a:t>
            </a:r>
            <a:r>
              <a:rPr lang="en-US" sz="4400" b="1" cap="none" spc="0">
                <a:ln w="0"/>
                <a:solidFill>
                  <a:srgbClr val="FF0000"/>
                </a:solidFill>
                <a:latin typeface="Calibri" panose="020F0502020204030204" pitchFamily="34" charset="0"/>
                <a:cs typeface="Calibri" panose="020F0502020204030204" pitchFamily="34" charset="0"/>
              </a:rPr>
              <a:t>375</a:t>
            </a:r>
            <a:r>
              <a:rPr lang="en-US" sz="4400" b="1" cap="none" spc="0">
                <a:ln w="0"/>
                <a:solidFill>
                  <a:srgbClr val="002060"/>
                </a:solidFill>
                <a:latin typeface="Calibri" panose="020F0502020204030204" pitchFamily="34" charset="0"/>
                <a:cs typeface="Calibri" panose="020F0502020204030204" pitchFamily="34" charset="0"/>
              </a:rPr>
              <a:t> kg</a:t>
            </a:r>
          </a:p>
        </p:txBody>
      </p:sp>
      <p:sp>
        <p:nvSpPr>
          <p:cNvPr id="3" name="Rectangle 2">
            <a:extLst>
              <a:ext uri="{FF2B5EF4-FFF2-40B4-BE49-F238E27FC236}">
                <a16:creationId xmlns:a16="http://schemas.microsoft.com/office/drawing/2014/main" id="{ABF35DEF-5B82-4E4D-80B1-0ACF43764E6A}"/>
              </a:ext>
            </a:extLst>
          </p:cNvPr>
          <p:cNvSpPr/>
          <p:nvPr/>
        </p:nvSpPr>
        <p:spPr>
          <a:xfrm>
            <a:off x="9249639" y="5635819"/>
            <a:ext cx="505267" cy="923330"/>
          </a:xfrm>
          <a:prstGeom prst="rect">
            <a:avLst/>
          </a:prstGeom>
          <a:noFill/>
        </p:spPr>
        <p:txBody>
          <a:bodyPr wrap="none" lIns="91440" tIns="45720" rIns="91440" bIns="45720">
            <a:spAutoFit/>
          </a:bodyPr>
          <a:lstStyle/>
          <a:p>
            <a:pPr algn="ctr"/>
            <a:r>
              <a:rPr lang="en-US" sz="5400" b="1" cap="none" spc="0">
                <a:ln w="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11951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32" presetClass="emph" presetSubtype="0" repeatCount="indefinite" fill="hold" grpId="1" nodeType="withEffect">
                                  <p:stCondLst>
                                    <p:cond delay="0"/>
                                  </p:stCondLst>
                                  <p:endCondLst>
                                    <p:cond evt="onNext" delay="0">
                                      <p:tgtEl>
                                        <p:sldTgt/>
                                      </p:tgtEl>
                                    </p:cond>
                                  </p:end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8" grpId="0" animBg="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45CABAB-9664-487F-ADD5-B6DE6CD203C4}"/>
              </a:ext>
            </a:extLst>
          </p:cNvPr>
          <p:cNvGrpSpPr/>
          <p:nvPr/>
        </p:nvGrpSpPr>
        <p:grpSpPr>
          <a:xfrm>
            <a:off x="587985" y="10018"/>
            <a:ext cx="11196115" cy="3037908"/>
            <a:chOff x="598618" y="163822"/>
            <a:chExt cx="11196115" cy="3037908"/>
          </a:xfrm>
        </p:grpSpPr>
        <p:sp>
          <p:nvSpPr>
            <p:cNvPr id="14" name="Rectangle: Rounded Corners 13">
              <a:extLst>
                <a:ext uri="{FF2B5EF4-FFF2-40B4-BE49-F238E27FC236}">
                  <a16:creationId xmlns:a16="http://schemas.microsoft.com/office/drawing/2014/main" id="{65867094-B005-4057-B106-43013A89AB27}"/>
                </a:ext>
              </a:extLst>
            </p:cNvPr>
            <p:cNvSpPr/>
            <p:nvPr/>
          </p:nvSpPr>
          <p:spPr>
            <a:xfrm>
              <a:off x="598618" y="633191"/>
              <a:ext cx="11196115" cy="2568539"/>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A5A6BA9-27EE-4F2E-B941-9C915FA34154}"/>
                </a:ext>
              </a:extLst>
            </p:cNvPr>
            <p:cNvPicPr>
              <a:picLocks noChangeAspect="1"/>
            </p:cNvPicPr>
            <p:nvPr/>
          </p:nvPicPr>
          <p:blipFill>
            <a:blip r:embed="rId3"/>
            <a:stretch>
              <a:fillRect/>
            </a:stretch>
          </p:blipFill>
          <p:spPr>
            <a:xfrm>
              <a:off x="598618" y="163822"/>
              <a:ext cx="1014425" cy="1176929"/>
            </a:xfrm>
            <a:prstGeom prst="rect">
              <a:avLst/>
            </a:prstGeom>
          </p:spPr>
        </p:pic>
        <p:sp>
          <p:nvSpPr>
            <p:cNvPr id="16" name="Rectangle 15">
              <a:extLst>
                <a:ext uri="{FF2B5EF4-FFF2-40B4-BE49-F238E27FC236}">
                  <a16:creationId xmlns:a16="http://schemas.microsoft.com/office/drawing/2014/main" id="{2F5D663D-916B-4684-8AE7-1600692BF520}"/>
                </a:ext>
              </a:extLst>
            </p:cNvPr>
            <p:cNvSpPr/>
            <p:nvPr/>
          </p:nvSpPr>
          <p:spPr>
            <a:xfrm>
              <a:off x="1105830" y="1151412"/>
              <a:ext cx="10441172" cy="1569660"/>
            </a:xfrm>
            <a:prstGeom prst="rect">
              <a:avLst/>
            </a:prstGeom>
            <a:noFill/>
          </p:spPr>
          <p:txBody>
            <a:bodyPr wrap="square" lIns="91440" tIns="45720" rIns="91440" bIns="45720">
              <a:spAutoFit/>
            </a:bodyPr>
            <a:lstStyle/>
            <a:p>
              <a:pPr algn="just"/>
              <a:r>
                <a:rPr lang="en-US" sz="3200" b="0" cap="none" spc="0">
                  <a:ln w="0"/>
                  <a:solidFill>
                    <a:srgbClr val="002060"/>
                  </a:solidFill>
                  <a:latin typeface="Calibri" panose="020F0502020204030204" pitchFamily="34" charset="0"/>
                  <a:cs typeface="Calibri" panose="020F0502020204030204" pitchFamily="34" charset="0"/>
                </a:rPr>
                <a:t>Mùa xoài năm nay, gia đình bà Ba thu hoạch được 965 kg xoài, trong đó có 375 kg xoài tượng, còn lại là xoài cát. Hỏi gia đình bà Ba đã thu hoạch được bao nhiêu ki-lô-gam xoài cát? </a:t>
              </a:r>
            </a:p>
          </p:txBody>
        </p:sp>
      </p:grpSp>
      <p:sp>
        <p:nvSpPr>
          <p:cNvPr id="5" name="Rectangle: Rounded Corners 4">
            <a:extLst>
              <a:ext uri="{FF2B5EF4-FFF2-40B4-BE49-F238E27FC236}">
                <a16:creationId xmlns:a16="http://schemas.microsoft.com/office/drawing/2014/main" id="{8FD23BA4-B430-4EF6-BB13-C5A51D341825}"/>
              </a:ext>
            </a:extLst>
          </p:cNvPr>
          <p:cNvSpPr/>
          <p:nvPr/>
        </p:nvSpPr>
        <p:spPr>
          <a:xfrm>
            <a:off x="678094" y="3328827"/>
            <a:ext cx="11196115" cy="3308279"/>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9AA498C-7DA4-481A-A213-B1801B8CB241}"/>
              </a:ext>
            </a:extLst>
          </p:cNvPr>
          <p:cNvSpPr txBox="1"/>
          <p:nvPr/>
        </p:nvSpPr>
        <p:spPr>
          <a:xfrm>
            <a:off x="812630" y="3517295"/>
            <a:ext cx="10971470" cy="2942344"/>
          </a:xfrm>
          <a:prstGeom prst="rect">
            <a:avLst/>
          </a:prstGeom>
          <a:noFill/>
        </p:spPr>
        <p:txBody>
          <a:bodyPr wrap="square">
            <a:spAutoFit/>
          </a:bodyPr>
          <a:lstStyle/>
          <a:p>
            <a:pPr marR="36195" algn="ctr">
              <a:lnSpc>
                <a:spcPct val="115000"/>
              </a:lnSpc>
              <a:spcAft>
                <a:spcPts val="1000"/>
              </a:spcAft>
              <a:tabLst>
                <a:tab pos="156845" algn="l"/>
                <a:tab pos="194945" algn="l"/>
              </a:tabLst>
            </a:pPr>
            <a:r>
              <a:rPr lang="pt-BR"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Bài giải</a:t>
            </a:r>
          </a:p>
          <a:p>
            <a:pPr marR="36195" algn="ctr">
              <a:lnSpc>
                <a:spcPct val="115000"/>
              </a:lnSpc>
              <a:spcAft>
                <a:spcPts val="1000"/>
              </a:spcAft>
              <a:tabLst>
                <a:tab pos="156845" algn="l"/>
                <a:tab pos="194945" algn="l"/>
              </a:tabLst>
            </a:pPr>
            <a:r>
              <a:rPr lang="pt-BR" sz="3600">
                <a:solidFill>
                  <a:srgbClr val="FF0000"/>
                </a:solidFill>
                <a:effectLst/>
                <a:latin typeface="Calibri" panose="020F0502020204030204" pitchFamily="34" charset="0"/>
                <a:ea typeface="Calibri" panose="020F0502020204030204" pitchFamily="34" charset="0"/>
                <a:cs typeface="Calibri" panose="020F0502020204030204" pitchFamily="34" charset="0"/>
              </a:rPr>
              <a:t>Số ki-lô-gam xoài cát gia đình bà Ba đã thu hoạch được là:</a:t>
            </a:r>
            <a:endParaRPr lang="en-US" sz="36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R="36195" algn="ctr">
              <a:lnSpc>
                <a:spcPct val="115000"/>
              </a:lnSpc>
              <a:spcAft>
                <a:spcPts val="1000"/>
              </a:spcAft>
              <a:tabLst>
                <a:tab pos="156845" algn="l"/>
                <a:tab pos="194945" algn="l"/>
              </a:tabLst>
            </a:pPr>
            <a:r>
              <a:rPr lang="pt-BR" sz="3600" b="1">
                <a:solidFill>
                  <a:srgbClr val="00B050"/>
                </a:solidFill>
                <a:effectLst/>
                <a:latin typeface="Calibri" panose="020F0502020204030204" pitchFamily="34" charset="0"/>
                <a:ea typeface="Calibri" panose="020F0502020204030204" pitchFamily="34" charset="0"/>
                <a:cs typeface="Calibri" panose="020F0502020204030204" pitchFamily="34" charset="0"/>
              </a:rPr>
              <a:t>965 – 375 = 590 (kg)</a:t>
            </a:r>
            <a:endParaRPr lang="en-US" sz="36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pt-BR" sz="3600">
                <a:solidFill>
                  <a:srgbClr val="FF0000"/>
                </a:solidFill>
                <a:effectLst/>
                <a:latin typeface="Calibri" panose="020F0502020204030204" pitchFamily="34" charset="0"/>
                <a:ea typeface="Calibri" panose="020F0502020204030204" pitchFamily="34" charset="0"/>
                <a:cs typeface="Calibri" panose="020F0502020204030204" pitchFamily="34" charset="0"/>
              </a:rPr>
              <a:t>Đáp số: 590 kg.</a:t>
            </a:r>
            <a:endParaRPr lang="en-US" sz="360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6483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barn(inVertical)">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barn(inVertical)">
                                      <p:cBhvr>
                                        <p:cTn id="16" dur="5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barn(inVertical)">
                                      <p:cBhvr>
                                        <p:cTn id="21" dur="500"/>
                                        <p:tgtEl>
                                          <p:spTgt spid="2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3" end="3"/>
                                            </p:txEl>
                                          </p:spTgt>
                                        </p:tgtEl>
                                        <p:attrNameLst>
                                          <p:attrName>style.visibility</p:attrName>
                                        </p:attrNameLst>
                                      </p:cBhvr>
                                      <p:to>
                                        <p:strVal val="visible"/>
                                      </p:to>
                                    </p:set>
                                    <p:animEffect transition="in" filter="barn(inVertical)">
                                      <p:cBhvr>
                                        <p:cTn id="26"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7298DE-C5B9-4110-9F9F-7F8C715D9C15}"/>
              </a:ext>
            </a:extLst>
          </p:cNvPr>
          <p:cNvPicPr>
            <a:picLocks noChangeAspect="1"/>
          </p:cNvPicPr>
          <p:nvPr/>
        </p:nvPicPr>
        <p:blipFill rotWithShape="1">
          <a:blip r:embed="rId3"/>
          <a:srcRect b="12012"/>
          <a:stretch/>
        </p:blipFill>
        <p:spPr>
          <a:xfrm>
            <a:off x="0" y="1114587"/>
            <a:ext cx="12192000" cy="5645809"/>
          </a:xfrm>
          <a:prstGeom prst="rect">
            <a:avLst/>
          </a:prstGeom>
        </p:spPr>
      </p:pic>
    </p:spTree>
    <p:extLst>
      <p:ext uri="{BB962C8B-B14F-4D97-AF65-F5344CB8AC3E}">
        <p14:creationId xmlns:p14="http://schemas.microsoft.com/office/powerpoint/2010/main" val="793224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D1BB1A-AC7E-48DA-B47C-6C62A7FF8B4D}"/>
              </a:ext>
            </a:extLst>
          </p:cNvPr>
          <p:cNvGrpSpPr/>
          <p:nvPr/>
        </p:nvGrpSpPr>
        <p:grpSpPr>
          <a:xfrm>
            <a:off x="137694" y="304479"/>
            <a:ext cx="11906454" cy="1536908"/>
            <a:chOff x="137694" y="304479"/>
            <a:chExt cx="11906454" cy="1536908"/>
          </a:xfrm>
        </p:grpSpPr>
        <p:grpSp>
          <p:nvGrpSpPr>
            <p:cNvPr id="6" name="Group 5">
              <a:extLst>
                <a:ext uri="{FF2B5EF4-FFF2-40B4-BE49-F238E27FC236}">
                  <a16:creationId xmlns:a16="http://schemas.microsoft.com/office/drawing/2014/main" id="{CC9E09A6-13E1-414D-876E-039FEBA37AAF}"/>
                </a:ext>
              </a:extLst>
            </p:cNvPr>
            <p:cNvGrpSpPr/>
            <p:nvPr/>
          </p:nvGrpSpPr>
          <p:grpSpPr>
            <a:xfrm>
              <a:off x="583767" y="304479"/>
              <a:ext cx="11460381" cy="1457070"/>
              <a:chOff x="494725" y="88413"/>
              <a:chExt cx="11460381" cy="1457070"/>
            </a:xfrm>
          </p:grpSpPr>
          <p:sp>
            <p:nvSpPr>
              <p:cNvPr id="7" name="Rectangle: Rounded Corners 6">
                <a:extLst>
                  <a:ext uri="{FF2B5EF4-FFF2-40B4-BE49-F238E27FC236}">
                    <a16:creationId xmlns:a16="http://schemas.microsoft.com/office/drawing/2014/main" id="{C00A22AF-87D3-412E-AE83-161084C01146}"/>
                  </a:ext>
                </a:extLst>
              </p:cNvPr>
              <p:cNvSpPr/>
              <p:nvPr/>
            </p:nvSpPr>
            <p:spPr>
              <a:xfrm>
                <a:off x="494725" y="88413"/>
                <a:ext cx="11196115" cy="145707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23E9E-A777-4CB8-835D-B59178FCAACE}"/>
                  </a:ext>
                </a:extLst>
              </p:cNvPr>
              <p:cNvSpPr/>
              <p:nvPr/>
            </p:nvSpPr>
            <p:spPr>
              <a:xfrm>
                <a:off x="1513934" y="524560"/>
                <a:ext cx="10441172" cy="584775"/>
              </a:xfrm>
              <a:prstGeom prst="rect">
                <a:avLst/>
              </a:prstGeom>
              <a:noFill/>
            </p:spPr>
            <p:txBody>
              <a:bodyPr wrap="square" lIns="91440" tIns="45720" rIns="91440" bIns="45720">
                <a:spAutoFit/>
              </a:bodyPr>
              <a:lstStyle/>
              <a:p>
                <a:pPr algn="just"/>
                <a:r>
                  <a:rPr lang="en-US" sz="3200" b="1" cap="none" spc="0">
                    <a:ln w="0"/>
                    <a:solidFill>
                      <a:srgbClr val="002060"/>
                    </a:solidFill>
                    <a:latin typeface="Calibri" panose="020F0502020204030204" pitchFamily="34" charset="0"/>
                    <a:cs typeface="Calibri" panose="020F0502020204030204" pitchFamily="34" charset="0"/>
                  </a:rPr>
                  <a:t>Tìm chỗ sai trong các phép tính sau. Hãy làm lại cho đúng.</a:t>
                </a:r>
              </a:p>
            </p:txBody>
          </p:sp>
        </p:grpSp>
        <p:pic>
          <p:nvPicPr>
            <p:cNvPr id="10" name="Picture 9">
              <a:extLst>
                <a:ext uri="{FF2B5EF4-FFF2-40B4-BE49-F238E27FC236}">
                  <a16:creationId xmlns:a16="http://schemas.microsoft.com/office/drawing/2014/main" id="{A8E1CB81-523B-41AA-A1FF-99B00C5CB67B}"/>
                </a:ext>
              </a:extLst>
            </p:cNvPr>
            <p:cNvPicPr>
              <a:picLocks noChangeAspect="1"/>
            </p:cNvPicPr>
            <p:nvPr/>
          </p:nvPicPr>
          <p:blipFill>
            <a:blip r:embed="rId3"/>
            <a:stretch>
              <a:fillRect/>
            </a:stretch>
          </p:blipFill>
          <p:spPr>
            <a:xfrm>
              <a:off x="137694" y="384317"/>
              <a:ext cx="1201016" cy="1457070"/>
            </a:xfrm>
            <a:prstGeom prst="rect">
              <a:avLst/>
            </a:prstGeom>
          </p:spPr>
        </p:pic>
      </p:grpSp>
      <p:sp>
        <p:nvSpPr>
          <p:cNvPr id="31" name="TextBox 30">
            <a:extLst>
              <a:ext uri="{FF2B5EF4-FFF2-40B4-BE49-F238E27FC236}">
                <a16:creationId xmlns:a16="http://schemas.microsoft.com/office/drawing/2014/main" id="{3A390FA6-4C2E-4EF8-98AC-9BF219AEE631}"/>
              </a:ext>
            </a:extLst>
          </p:cNvPr>
          <p:cNvSpPr txBox="1"/>
          <p:nvPr/>
        </p:nvSpPr>
        <p:spPr>
          <a:xfrm>
            <a:off x="-1076927" y="4917153"/>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770</a:t>
            </a:r>
          </a:p>
        </p:txBody>
      </p:sp>
      <p:sp>
        <p:nvSpPr>
          <p:cNvPr id="36" name="TextBox 35">
            <a:extLst>
              <a:ext uri="{FF2B5EF4-FFF2-40B4-BE49-F238E27FC236}">
                <a16:creationId xmlns:a16="http://schemas.microsoft.com/office/drawing/2014/main" id="{6C83B9FB-C2E1-44FD-90B4-EB3F6E78B7BC}"/>
              </a:ext>
            </a:extLst>
          </p:cNvPr>
          <p:cNvSpPr txBox="1"/>
          <p:nvPr/>
        </p:nvSpPr>
        <p:spPr>
          <a:xfrm>
            <a:off x="2630331" y="4917153"/>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904</a:t>
            </a:r>
          </a:p>
        </p:txBody>
      </p:sp>
      <p:grpSp>
        <p:nvGrpSpPr>
          <p:cNvPr id="37" name="Group 36">
            <a:extLst>
              <a:ext uri="{FF2B5EF4-FFF2-40B4-BE49-F238E27FC236}">
                <a16:creationId xmlns:a16="http://schemas.microsoft.com/office/drawing/2014/main" id="{87C48BC9-26CF-4BF0-A0A4-D90CD3003B9F}"/>
              </a:ext>
            </a:extLst>
          </p:cNvPr>
          <p:cNvGrpSpPr/>
          <p:nvPr/>
        </p:nvGrpSpPr>
        <p:grpSpPr>
          <a:xfrm>
            <a:off x="8632346" y="1812609"/>
            <a:ext cx="2549159" cy="3046988"/>
            <a:chOff x="5527986" y="1285591"/>
            <a:chExt cx="2549159" cy="3046988"/>
          </a:xfrm>
        </p:grpSpPr>
        <p:cxnSp>
          <p:nvCxnSpPr>
            <p:cNvPr id="38" name="Straight Connector 37">
              <a:extLst>
                <a:ext uri="{FF2B5EF4-FFF2-40B4-BE49-F238E27FC236}">
                  <a16:creationId xmlns:a16="http://schemas.microsoft.com/office/drawing/2014/main" id="{74878D13-416E-498F-B847-726F007097F3}"/>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9EC602-1128-4464-BEDE-75CF5623DFEA}"/>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05C1D3E-F0E6-49C9-80C6-BA4965882E63}"/>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583</a:t>
              </a:r>
            </a:p>
            <a:p>
              <a:pPr algn="ctr"/>
              <a:r>
                <a:rPr lang="en-US" sz="9600" b="1">
                  <a:ln w="0"/>
                  <a:solidFill>
                    <a:srgbClr val="00B0F0"/>
                  </a:solidFill>
                  <a:latin typeface="Calibri" panose="020F0502020204030204" pitchFamily="34" charset="0"/>
                  <a:cs typeface="Calibri" panose="020F0502020204030204" pitchFamily="34" charset="0"/>
                </a:rPr>
                <a:t>266</a:t>
              </a:r>
              <a:endParaRPr lang="en-US" sz="9600" b="1" cap="none" spc="0">
                <a:ln w="0"/>
                <a:solidFill>
                  <a:srgbClr val="00B0F0"/>
                </a:solidFill>
                <a:latin typeface="Calibri" panose="020F0502020204030204" pitchFamily="34" charset="0"/>
                <a:cs typeface="Calibri" panose="020F0502020204030204" pitchFamily="34" charset="0"/>
              </a:endParaRPr>
            </a:p>
          </p:txBody>
        </p:sp>
      </p:grpSp>
      <p:sp>
        <p:nvSpPr>
          <p:cNvPr id="41" name="TextBox 40">
            <a:extLst>
              <a:ext uri="{FF2B5EF4-FFF2-40B4-BE49-F238E27FC236}">
                <a16:creationId xmlns:a16="http://schemas.microsoft.com/office/drawing/2014/main" id="{469D9D94-F62A-454A-936B-AF507BDB7EE1}"/>
              </a:ext>
            </a:extLst>
          </p:cNvPr>
          <p:cNvSpPr txBox="1"/>
          <p:nvPr/>
        </p:nvSpPr>
        <p:spPr>
          <a:xfrm>
            <a:off x="6851297" y="4888375"/>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849</a:t>
            </a:r>
          </a:p>
        </p:txBody>
      </p:sp>
      <p:sp>
        <p:nvSpPr>
          <p:cNvPr id="3" name="Rectangle 2">
            <a:extLst>
              <a:ext uri="{FF2B5EF4-FFF2-40B4-BE49-F238E27FC236}">
                <a16:creationId xmlns:a16="http://schemas.microsoft.com/office/drawing/2014/main" id="{9B3C025D-6CFE-432E-A3DD-63FB0BB3D22D}"/>
              </a:ext>
            </a:extLst>
          </p:cNvPr>
          <p:cNvSpPr/>
          <p:nvPr/>
        </p:nvSpPr>
        <p:spPr>
          <a:xfrm>
            <a:off x="217320" y="1761549"/>
            <a:ext cx="732894" cy="923330"/>
          </a:xfrm>
          <a:prstGeom prst="rect">
            <a:avLst/>
          </a:prstGeom>
          <a:noFill/>
        </p:spPr>
        <p:txBody>
          <a:bodyPr wrap="none" lIns="91440" tIns="45720" rIns="91440" bIns="45720">
            <a:spAutoFit/>
          </a:bodyPr>
          <a:lstStyle/>
          <a:p>
            <a:pPr algn="ctr"/>
            <a:r>
              <a:rPr lang="en-US" sz="5400" b="0" cap="none" spc="0">
                <a:ln w="0"/>
                <a:solidFill>
                  <a:srgbClr val="FF0000"/>
                </a:solidFill>
                <a:latin typeface="Calibri" panose="020F0502020204030204" pitchFamily="34" charset="0"/>
                <a:cs typeface="Calibri" panose="020F0502020204030204" pitchFamily="34" charset="0"/>
              </a:rPr>
              <a:t>a)</a:t>
            </a:r>
          </a:p>
        </p:txBody>
      </p:sp>
      <p:sp>
        <p:nvSpPr>
          <p:cNvPr id="42" name="Rectangle 41">
            <a:extLst>
              <a:ext uri="{FF2B5EF4-FFF2-40B4-BE49-F238E27FC236}">
                <a16:creationId xmlns:a16="http://schemas.microsoft.com/office/drawing/2014/main" id="{C44D9AE6-8158-4AC3-8F8E-AA8C6EE8324D}"/>
              </a:ext>
            </a:extLst>
          </p:cNvPr>
          <p:cNvSpPr/>
          <p:nvPr/>
        </p:nvSpPr>
        <p:spPr>
          <a:xfrm>
            <a:off x="4032109" y="1812609"/>
            <a:ext cx="758541" cy="923330"/>
          </a:xfrm>
          <a:prstGeom prst="rect">
            <a:avLst/>
          </a:prstGeom>
          <a:noFill/>
        </p:spPr>
        <p:txBody>
          <a:bodyPr wrap="none" lIns="91440" tIns="45720" rIns="91440" bIns="45720">
            <a:spAutoFit/>
          </a:bodyPr>
          <a:lstStyle/>
          <a:p>
            <a:pPr algn="ctr"/>
            <a:r>
              <a:rPr lang="en-US" sz="5400">
                <a:ln w="0"/>
                <a:solidFill>
                  <a:srgbClr val="FF0000"/>
                </a:solidFill>
                <a:latin typeface="Calibri" panose="020F0502020204030204" pitchFamily="34" charset="0"/>
                <a:cs typeface="Calibri" panose="020F0502020204030204" pitchFamily="34" charset="0"/>
              </a:rPr>
              <a:t>b</a:t>
            </a:r>
            <a:r>
              <a:rPr lang="en-US" sz="5400" b="0" cap="none" spc="0">
                <a:ln w="0"/>
                <a:solidFill>
                  <a:srgbClr val="FF0000"/>
                </a:solidFill>
                <a:latin typeface="Calibri" panose="020F0502020204030204" pitchFamily="34" charset="0"/>
                <a:cs typeface="Calibri" panose="020F0502020204030204" pitchFamily="34" charset="0"/>
              </a:rPr>
              <a:t>)</a:t>
            </a:r>
          </a:p>
        </p:txBody>
      </p:sp>
      <p:sp>
        <p:nvSpPr>
          <p:cNvPr id="43" name="Rectangle 42">
            <a:extLst>
              <a:ext uri="{FF2B5EF4-FFF2-40B4-BE49-F238E27FC236}">
                <a16:creationId xmlns:a16="http://schemas.microsoft.com/office/drawing/2014/main" id="{3DDB1E45-0305-4D32-A023-B6E7F51EACF6}"/>
              </a:ext>
            </a:extLst>
          </p:cNvPr>
          <p:cNvSpPr/>
          <p:nvPr/>
        </p:nvSpPr>
        <p:spPr>
          <a:xfrm>
            <a:off x="8512351" y="1833036"/>
            <a:ext cx="688009" cy="923330"/>
          </a:xfrm>
          <a:prstGeom prst="rect">
            <a:avLst/>
          </a:prstGeom>
          <a:noFill/>
        </p:spPr>
        <p:txBody>
          <a:bodyPr wrap="none" lIns="91440" tIns="45720" rIns="91440" bIns="45720">
            <a:spAutoFit/>
          </a:bodyPr>
          <a:lstStyle/>
          <a:p>
            <a:pPr algn="ctr"/>
            <a:r>
              <a:rPr lang="en-US" sz="5400">
                <a:ln w="0"/>
                <a:solidFill>
                  <a:srgbClr val="FF0000"/>
                </a:solidFill>
                <a:latin typeface="Calibri" panose="020F0502020204030204" pitchFamily="34" charset="0"/>
                <a:cs typeface="Calibri" panose="020F0502020204030204" pitchFamily="34" charset="0"/>
              </a:rPr>
              <a:t>c</a:t>
            </a:r>
            <a:r>
              <a:rPr lang="en-US" sz="5400" b="0" cap="none" spc="0">
                <a:ln w="0"/>
                <a:solidFill>
                  <a:srgbClr val="FF0000"/>
                </a:solidFill>
                <a:latin typeface="Calibri" panose="020F0502020204030204" pitchFamily="34" charset="0"/>
                <a:cs typeface="Calibri" panose="020F0502020204030204" pitchFamily="34" charset="0"/>
              </a:rPr>
              <a:t>)</a:t>
            </a:r>
          </a:p>
        </p:txBody>
      </p:sp>
      <p:grpSp>
        <p:nvGrpSpPr>
          <p:cNvPr id="47" name="Group 46">
            <a:extLst>
              <a:ext uri="{FF2B5EF4-FFF2-40B4-BE49-F238E27FC236}">
                <a16:creationId xmlns:a16="http://schemas.microsoft.com/office/drawing/2014/main" id="{67736CA9-A6EE-4116-B94C-0D5209A5A77B}"/>
              </a:ext>
            </a:extLst>
          </p:cNvPr>
          <p:cNvGrpSpPr/>
          <p:nvPr/>
        </p:nvGrpSpPr>
        <p:grpSpPr>
          <a:xfrm>
            <a:off x="704122" y="1841387"/>
            <a:ext cx="2549159" cy="3046988"/>
            <a:chOff x="704122" y="1841387"/>
            <a:chExt cx="2549159" cy="3046988"/>
          </a:xfrm>
        </p:grpSpPr>
        <p:grpSp>
          <p:nvGrpSpPr>
            <p:cNvPr id="27" name="Group 26">
              <a:extLst>
                <a:ext uri="{FF2B5EF4-FFF2-40B4-BE49-F238E27FC236}">
                  <a16:creationId xmlns:a16="http://schemas.microsoft.com/office/drawing/2014/main" id="{BA7473B5-6C10-4ED0-80EB-45B5C2ECE23C}"/>
                </a:ext>
              </a:extLst>
            </p:cNvPr>
            <p:cNvGrpSpPr/>
            <p:nvPr/>
          </p:nvGrpSpPr>
          <p:grpSpPr>
            <a:xfrm>
              <a:off x="704122" y="1841387"/>
              <a:ext cx="2549159" cy="3046988"/>
              <a:chOff x="5527986" y="1285591"/>
              <a:chExt cx="2549159" cy="3046988"/>
            </a:xfrm>
          </p:grpSpPr>
          <p:cxnSp>
            <p:nvCxnSpPr>
              <p:cNvPr id="28" name="Straight Connector 27">
                <a:extLst>
                  <a:ext uri="{FF2B5EF4-FFF2-40B4-BE49-F238E27FC236}">
                    <a16:creationId xmlns:a16="http://schemas.microsoft.com/office/drawing/2014/main" id="{D181B51B-54EF-43C7-8604-CC7C1A28A098}"/>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59C43F-0429-463D-825E-E861302D93A6}"/>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C9C413D-FA33-4296-81EE-C4B28E679453}"/>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471</a:t>
                </a:r>
              </a:p>
              <a:p>
                <a:pPr algn="ctr"/>
                <a:r>
                  <a:rPr lang="en-US" sz="9600" b="1">
                    <a:ln w="0"/>
                    <a:solidFill>
                      <a:srgbClr val="00B0F0"/>
                    </a:solidFill>
                    <a:latin typeface="Calibri" panose="020F0502020204030204" pitchFamily="34" charset="0"/>
                    <a:cs typeface="Calibri" panose="020F0502020204030204" pitchFamily="34" charset="0"/>
                  </a:rPr>
                  <a:t>309</a:t>
                </a:r>
                <a:endParaRPr lang="en-US" sz="9600" b="1" cap="none" spc="0">
                  <a:ln w="0"/>
                  <a:solidFill>
                    <a:srgbClr val="00B0F0"/>
                  </a:solidFill>
                  <a:latin typeface="Calibri" panose="020F0502020204030204" pitchFamily="34" charset="0"/>
                  <a:cs typeface="Calibri" panose="020F0502020204030204" pitchFamily="34" charset="0"/>
                </a:endParaRPr>
              </a:p>
            </p:txBody>
          </p:sp>
        </p:grpSp>
        <p:cxnSp>
          <p:nvCxnSpPr>
            <p:cNvPr id="44" name="Straight Connector 43">
              <a:extLst>
                <a:ext uri="{FF2B5EF4-FFF2-40B4-BE49-F238E27FC236}">
                  <a16:creationId xmlns:a16="http://schemas.microsoft.com/office/drawing/2014/main" id="{510BDCD8-9B84-4D91-9EC6-EB1398E00B39}"/>
                </a:ext>
              </a:extLst>
            </p:cNvPr>
            <p:cNvCxnSpPr>
              <a:cxnSpLocks/>
            </p:cNvCxnSpPr>
            <p:nvPr/>
          </p:nvCxnSpPr>
          <p:spPr>
            <a:xfrm>
              <a:off x="948407" y="3102798"/>
              <a:ext cx="0" cy="54864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0B270FDE-0D3E-439B-A2C2-C2C45B475C69}"/>
              </a:ext>
            </a:extLst>
          </p:cNvPr>
          <p:cNvGrpSpPr/>
          <p:nvPr/>
        </p:nvGrpSpPr>
        <p:grpSpPr>
          <a:xfrm>
            <a:off x="4421340" y="1841387"/>
            <a:ext cx="2549159" cy="3046988"/>
            <a:chOff x="704122" y="1841387"/>
            <a:chExt cx="2549159" cy="3046988"/>
          </a:xfrm>
        </p:grpSpPr>
        <p:grpSp>
          <p:nvGrpSpPr>
            <p:cNvPr id="50" name="Group 49">
              <a:extLst>
                <a:ext uri="{FF2B5EF4-FFF2-40B4-BE49-F238E27FC236}">
                  <a16:creationId xmlns:a16="http://schemas.microsoft.com/office/drawing/2014/main" id="{7D21E132-5375-4866-91F5-189FE6EEA602}"/>
                </a:ext>
              </a:extLst>
            </p:cNvPr>
            <p:cNvGrpSpPr/>
            <p:nvPr/>
          </p:nvGrpSpPr>
          <p:grpSpPr>
            <a:xfrm>
              <a:off x="704122" y="1841387"/>
              <a:ext cx="2549159" cy="3046988"/>
              <a:chOff x="5527986" y="1285591"/>
              <a:chExt cx="2549159" cy="3046988"/>
            </a:xfrm>
          </p:grpSpPr>
          <p:cxnSp>
            <p:nvCxnSpPr>
              <p:cNvPr id="52" name="Straight Connector 51">
                <a:extLst>
                  <a:ext uri="{FF2B5EF4-FFF2-40B4-BE49-F238E27FC236}">
                    <a16:creationId xmlns:a16="http://schemas.microsoft.com/office/drawing/2014/main" id="{12DF5E06-B575-4F30-BF64-C7137DCA7002}"/>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1A6B90A-F605-43C6-8D71-CF2DDC4BEB23}"/>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18DC0EBC-1E05-458C-8B27-FC5438D7DB05}"/>
                  </a:ext>
                </a:extLst>
              </p:cNvPr>
              <p:cNvSpPr/>
              <p:nvPr/>
            </p:nvSpPr>
            <p:spPr>
              <a:xfrm>
                <a:off x="6021775" y="1285591"/>
                <a:ext cx="2055370"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324</a:t>
                </a:r>
              </a:p>
              <a:p>
                <a:pPr algn="ctr"/>
                <a:r>
                  <a:rPr lang="en-US" sz="9600" b="1">
                    <a:ln w="0"/>
                    <a:solidFill>
                      <a:srgbClr val="00B0F0"/>
                    </a:solidFill>
                    <a:latin typeface="Calibri" panose="020F0502020204030204" pitchFamily="34" charset="0"/>
                    <a:cs typeface="Calibri" panose="020F0502020204030204" pitchFamily="34" charset="0"/>
                  </a:rPr>
                  <a:t>58  </a:t>
                </a:r>
                <a:endParaRPr lang="en-US" sz="9600" b="1" cap="none" spc="0">
                  <a:ln w="0"/>
                  <a:solidFill>
                    <a:srgbClr val="00B0F0"/>
                  </a:solidFill>
                  <a:latin typeface="Calibri" panose="020F0502020204030204" pitchFamily="34" charset="0"/>
                  <a:cs typeface="Calibri" panose="020F0502020204030204" pitchFamily="34" charset="0"/>
                </a:endParaRPr>
              </a:p>
            </p:txBody>
          </p:sp>
        </p:grpSp>
        <p:cxnSp>
          <p:nvCxnSpPr>
            <p:cNvPr id="51" name="Straight Connector 50">
              <a:extLst>
                <a:ext uri="{FF2B5EF4-FFF2-40B4-BE49-F238E27FC236}">
                  <a16:creationId xmlns:a16="http://schemas.microsoft.com/office/drawing/2014/main" id="{9353750C-E5CF-4CA2-BD59-6422C4C357AE}"/>
                </a:ext>
              </a:extLst>
            </p:cNvPr>
            <p:cNvCxnSpPr>
              <a:cxnSpLocks/>
            </p:cNvCxnSpPr>
            <p:nvPr/>
          </p:nvCxnSpPr>
          <p:spPr>
            <a:xfrm>
              <a:off x="948407" y="3102798"/>
              <a:ext cx="0" cy="54864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0391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par>
                                <p:cTn id="31" presetID="16" presetClass="entr" presetSubtype="2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P spid="41" grpId="0"/>
      <p:bldP spid="3"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A80F676-8CE4-4F1C-8DDF-C0CE483156AD}"/>
              </a:ext>
            </a:extLst>
          </p:cNvPr>
          <p:cNvSpPr/>
          <p:nvPr/>
        </p:nvSpPr>
        <p:spPr>
          <a:xfrm>
            <a:off x="2527443" y="2197696"/>
            <a:ext cx="725838" cy="3956394"/>
          </a:xfrm>
          <a:prstGeom prst="roundRect">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B0E67AC5-8582-41C0-833E-CF80218CD1BD}"/>
              </a:ext>
            </a:extLst>
          </p:cNvPr>
          <p:cNvSpPr/>
          <p:nvPr/>
        </p:nvSpPr>
        <p:spPr>
          <a:xfrm>
            <a:off x="1858158" y="2197696"/>
            <a:ext cx="725838" cy="3956394"/>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DD1BB1A-AC7E-48DA-B47C-6C62A7FF8B4D}"/>
              </a:ext>
            </a:extLst>
          </p:cNvPr>
          <p:cNvGrpSpPr/>
          <p:nvPr/>
        </p:nvGrpSpPr>
        <p:grpSpPr>
          <a:xfrm>
            <a:off x="137694" y="304479"/>
            <a:ext cx="11906454" cy="1536908"/>
            <a:chOff x="137694" y="304479"/>
            <a:chExt cx="11906454" cy="1536908"/>
          </a:xfrm>
        </p:grpSpPr>
        <p:grpSp>
          <p:nvGrpSpPr>
            <p:cNvPr id="6" name="Group 5">
              <a:extLst>
                <a:ext uri="{FF2B5EF4-FFF2-40B4-BE49-F238E27FC236}">
                  <a16:creationId xmlns:a16="http://schemas.microsoft.com/office/drawing/2014/main" id="{CC9E09A6-13E1-414D-876E-039FEBA37AAF}"/>
                </a:ext>
              </a:extLst>
            </p:cNvPr>
            <p:cNvGrpSpPr/>
            <p:nvPr/>
          </p:nvGrpSpPr>
          <p:grpSpPr>
            <a:xfrm>
              <a:off x="583767" y="304479"/>
              <a:ext cx="11460381" cy="1457070"/>
              <a:chOff x="494725" y="88413"/>
              <a:chExt cx="11460381" cy="1457070"/>
            </a:xfrm>
          </p:grpSpPr>
          <p:sp>
            <p:nvSpPr>
              <p:cNvPr id="7" name="Rectangle: Rounded Corners 6">
                <a:extLst>
                  <a:ext uri="{FF2B5EF4-FFF2-40B4-BE49-F238E27FC236}">
                    <a16:creationId xmlns:a16="http://schemas.microsoft.com/office/drawing/2014/main" id="{C00A22AF-87D3-412E-AE83-161084C01146}"/>
                  </a:ext>
                </a:extLst>
              </p:cNvPr>
              <p:cNvSpPr/>
              <p:nvPr/>
            </p:nvSpPr>
            <p:spPr>
              <a:xfrm>
                <a:off x="494725" y="88413"/>
                <a:ext cx="11196115" cy="145707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23E9E-A777-4CB8-835D-B59178FCAACE}"/>
                  </a:ext>
                </a:extLst>
              </p:cNvPr>
              <p:cNvSpPr/>
              <p:nvPr/>
            </p:nvSpPr>
            <p:spPr>
              <a:xfrm>
                <a:off x="1513934" y="524560"/>
                <a:ext cx="10441172" cy="584775"/>
              </a:xfrm>
              <a:prstGeom prst="rect">
                <a:avLst/>
              </a:prstGeom>
              <a:noFill/>
            </p:spPr>
            <p:txBody>
              <a:bodyPr wrap="square" lIns="91440" tIns="45720" rIns="91440" bIns="45720">
                <a:spAutoFit/>
              </a:bodyPr>
              <a:lstStyle/>
              <a:p>
                <a:pPr algn="just"/>
                <a:r>
                  <a:rPr lang="en-US" sz="3200" b="1" cap="none" spc="0">
                    <a:ln w="0"/>
                    <a:solidFill>
                      <a:srgbClr val="002060"/>
                    </a:solidFill>
                    <a:latin typeface="Calibri" panose="020F0502020204030204" pitchFamily="34" charset="0"/>
                    <a:cs typeface="Calibri" panose="020F0502020204030204" pitchFamily="34" charset="0"/>
                  </a:rPr>
                  <a:t>Tìm chỗ sai trong các phép tính sau. Hãy làm lại cho đúng.</a:t>
                </a:r>
              </a:p>
            </p:txBody>
          </p:sp>
        </p:grpSp>
        <p:pic>
          <p:nvPicPr>
            <p:cNvPr id="10" name="Picture 9">
              <a:extLst>
                <a:ext uri="{FF2B5EF4-FFF2-40B4-BE49-F238E27FC236}">
                  <a16:creationId xmlns:a16="http://schemas.microsoft.com/office/drawing/2014/main" id="{A8E1CB81-523B-41AA-A1FF-99B00C5CB67B}"/>
                </a:ext>
              </a:extLst>
            </p:cNvPr>
            <p:cNvPicPr>
              <a:picLocks noChangeAspect="1"/>
            </p:cNvPicPr>
            <p:nvPr/>
          </p:nvPicPr>
          <p:blipFill>
            <a:blip r:embed="rId3"/>
            <a:stretch>
              <a:fillRect/>
            </a:stretch>
          </p:blipFill>
          <p:spPr>
            <a:xfrm>
              <a:off x="137694" y="384317"/>
              <a:ext cx="1201016" cy="1457070"/>
            </a:xfrm>
            <a:prstGeom prst="rect">
              <a:avLst/>
            </a:prstGeom>
          </p:spPr>
        </p:pic>
      </p:grpSp>
      <p:sp>
        <p:nvSpPr>
          <p:cNvPr id="31" name="TextBox 30">
            <a:extLst>
              <a:ext uri="{FF2B5EF4-FFF2-40B4-BE49-F238E27FC236}">
                <a16:creationId xmlns:a16="http://schemas.microsoft.com/office/drawing/2014/main" id="{3A390FA6-4C2E-4EF8-98AC-9BF219AEE631}"/>
              </a:ext>
            </a:extLst>
          </p:cNvPr>
          <p:cNvSpPr txBox="1"/>
          <p:nvPr/>
        </p:nvSpPr>
        <p:spPr>
          <a:xfrm>
            <a:off x="-1076927" y="4917153"/>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770</a:t>
            </a:r>
          </a:p>
        </p:txBody>
      </p:sp>
      <p:sp>
        <p:nvSpPr>
          <p:cNvPr id="3" name="Rectangle 2">
            <a:extLst>
              <a:ext uri="{FF2B5EF4-FFF2-40B4-BE49-F238E27FC236}">
                <a16:creationId xmlns:a16="http://schemas.microsoft.com/office/drawing/2014/main" id="{9B3C025D-6CFE-432E-A3DD-63FB0BB3D22D}"/>
              </a:ext>
            </a:extLst>
          </p:cNvPr>
          <p:cNvSpPr/>
          <p:nvPr/>
        </p:nvSpPr>
        <p:spPr>
          <a:xfrm>
            <a:off x="217320" y="1761549"/>
            <a:ext cx="732894" cy="923330"/>
          </a:xfrm>
          <a:prstGeom prst="rect">
            <a:avLst/>
          </a:prstGeom>
          <a:noFill/>
        </p:spPr>
        <p:txBody>
          <a:bodyPr wrap="none" lIns="91440" tIns="45720" rIns="91440" bIns="45720">
            <a:spAutoFit/>
          </a:bodyPr>
          <a:lstStyle/>
          <a:p>
            <a:pPr algn="ctr"/>
            <a:r>
              <a:rPr lang="en-US" sz="5400" b="0" cap="none" spc="0">
                <a:ln w="0"/>
                <a:solidFill>
                  <a:srgbClr val="FF0000"/>
                </a:solidFill>
                <a:latin typeface="Calibri" panose="020F0502020204030204" pitchFamily="34" charset="0"/>
                <a:cs typeface="Calibri" panose="020F0502020204030204" pitchFamily="34" charset="0"/>
              </a:rPr>
              <a:t>a)</a:t>
            </a:r>
          </a:p>
        </p:txBody>
      </p:sp>
      <p:grpSp>
        <p:nvGrpSpPr>
          <p:cNvPr id="47" name="Group 46">
            <a:extLst>
              <a:ext uri="{FF2B5EF4-FFF2-40B4-BE49-F238E27FC236}">
                <a16:creationId xmlns:a16="http://schemas.microsoft.com/office/drawing/2014/main" id="{67736CA9-A6EE-4116-B94C-0D5209A5A77B}"/>
              </a:ext>
            </a:extLst>
          </p:cNvPr>
          <p:cNvGrpSpPr/>
          <p:nvPr/>
        </p:nvGrpSpPr>
        <p:grpSpPr>
          <a:xfrm>
            <a:off x="704122" y="1841387"/>
            <a:ext cx="2549159" cy="3046988"/>
            <a:chOff x="704122" y="1841387"/>
            <a:chExt cx="2549159" cy="3046988"/>
          </a:xfrm>
        </p:grpSpPr>
        <p:grpSp>
          <p:nvGrpSpPr>
            <p:cNvPr id="27" name="Group 26">
              <a:extLst>
                <a:ext uri="{FF2B5EF4-FFF2-40B4-BE49-F238E27FC236}">
                  <a16:creationId xmlns:a16="http://schemas.microsoft.com/office/drawing/2014/main" id="{BA7473B5-6C10-4ED0-80EB-45B5C2ECE23C}"/>
                </a:ext>
              </a:extLst>
            </p:cNvPr>
            <p:cNvGrpSpPr/>
            <p:nvPr/>
          </p:nvGrpSpPr>
          <p:grpSpPr>
            <a:xfrm>
              <a:off x="704122" y="1841387"/>
              <a:ext cx="2549159" cy="3046988"/>
              <a:chOff x="5527986" y="1285591"/>
              <a:chExt cx="2549159" cy="3046988"/>
            </a:xfrm>
          </p:grpSpPr>
          <p:cxnSp>
            <p:nvCxnSpPr>
              <p:cNvPr id="28" name="Straight Connector 27">
                <a:extLst>
                  <a:ext uri="{FF2B5EF4-FFF2-40B4-BE49-F238E27FC236}">
                    <a16:creationId xmlns:a16="http://schemas.microsoft.com/office/drawing/2014/main" id="{D181B51B-54EF-43C7-8604-CC7C1A28A098}"/>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59C43F-0429-463D-825E-E861302D93A6}"/>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C9C413D-FA33-4296-81EE-C4B28E679453}"/>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471</a:t>
                </a:r>
              </a:p>
              <a:p>
                <a:pPr algn="ctr"/>
                <a:r>
                  <a:rPr lang="en-US" sz="9600" b="1">
                    <a:ln w="0"/>
                    <a:solidFill>
                      <a:srgbClr val="00B0F0"/>
                    </a:solidFill>
                    <a:latin typeface="Calibri" panose="020F0502020204030204" pitchFamily="34" charset="0"/>
                    <a:cs typeface="Calibri" panose="020F0502020204030204" pitchFamily="34" charset="0"/>
                  </a:rPr>
                  <a:t>309</a:t>
                </a:r>
                <a:endParaRPr lang="en-US" sz="9600" b="1" cap="none" spc="0">
                  <a:ln w="0"/>
                  <a:solidFill>
                    <a:srgbClr val="00B0F0"/>
                  </a:solidFill>
                  <a:latin typeface="Calibri" panose="020F0502020204030204" pitchFamily="34" charset="0"/>
                  <a:cs typeface="Calibri" panose="020F0502020204030204" pitchFamily="34" charset="0"/>
                </a:endParaRPr>
              </a:p>
            </p:txBody>
          </p:sp>
        </p:grpSp>
        <p:cxnSp>
          <p:nvCxnSpPr>
            <p:cNvPr id="44" name="Straight Connector 43">
              <a:extLst>
                <a:ext uri="{FF2B5EF4-FFF2-40B4-BE49-F238E27FC236}">
                  <a16:creationId xmlns:a16="http://schemas.microsoft.com/office/drawing/2014/main" id="{510BDCD8-9B84-4D91-9EC6-EB1398E00B39}"/>
                </a:ext>
              </a:extLst>
            </p:cNvPr>
            <p:cNvCxnSpPr>
              <a:cxnSpLocks/>
            </p:cNvCxnSpPr>
            <p:nvPr/>
          </p:nvCxnSpPr>
          <p:spPr>
            <a:xfrm>
              <a:off x="948407" y="3102798"/>
              <a:ext cx="0" cy="54864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9218" name="Picture 2">
            <a:extLst>
              <a:ext uri="{FF2B5EF4-FFF2-40B4-BE49-F238E27FC236}">
                <a16:creationId xmlns:a16="http://schemas.microsoft.com/office/drawing/2014/main" id="{DA837FD0-630A-4302-B80C-4D569A465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544" y="3377118"/>
            <a:ext cx="2308645" cy="1854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1F09E7A-874E-4D9C-9E66-B2830CD2829E}"/>
              </a:ext>
            </a:extLst>
          </p:cNvPr>
          <p:cNvSpPr/>
          <p:nvPr/>
        </p:nvSpPr>
        <p:spPr>
          <a:xfrm>
            <a:off x="4869543" y="2505670"/>
            <a:ext cx="2308645" cy="923330"/>
          </a:xfrm>
          <a:prstGeom prst="rect">
            <a:avLst/>
          </a:prstGeom>
          <a:noFill/>
        </p:spPr>
        <p:txBody>
          <a:bodyPr wrap="none" lIns="91440" tIns="45720" rIns="91440" bIns="45720">
            <a:spAutoFit/>
          </a:bodyPr>
          <a:lstStyle/>
          <a:p>
            <a:pPr algn="ctr"/>
            <a:r>
              <a:rPr lang="en-US" sz="5400" b="1" cap="none" spc="0">
                <a:ln w="0"/>
                <a:solidFill>
                  <a:srgbClr val="FF0000"/>
                </a:solidFill>
                <a:latin typeface="Calibri" panose="020F0502020204030204" pitchFamily="34" charset="0"/>
                <a:cs typeface="Calibri" panose="020F0502020204030204" pitchFamily="34" charset="0"/>
              </a:rPr>
              <a:t>Sửa lại:</a:t>
            </a:r>
          </a:p>
        </p:txBody>
      </p:sp>
      <p:grpSp>
        <p:nvGrpSpPr>
          <p:cNvPr id="34" name="Group 33">
            <a:extLst>
              <a:ext uri="{FF2B5EF4-FFF2-40B4-BE49-F238E27FC236}">
                <a16:creationId xmlns:a16="http://schemas.microsoft.com/office/drawing/2014/main" id="{4100314B-68B2-4163-A88D-0E3B926E3AE2}"/>
              </a:ext>
            </a:extLst>
          </p:cNvPr>
          <p:cNvGrpSpPr/>
          <p:nvPr/>
        </p:nvGrpSpPr>
        <p:grpSpPr>
          <a:xfrm>
            <a:off x="8582688" y="1902054"/>
            <a:ext cx="2549159" cy="3046988"/>
            <a:chOff x="704122" y="1841387"/>
            <a:chExt cx="2549159" cy="3046988"/>
          </a:xfrm>
        </p:grpSpPr>
        <p:grpSp>
          <p:nvGrpSpPr>
            <p:cNvPr id="35" name="Group 34">
              <a:extLst>
                <a:ext uri="{FF2B5EF4-FFF2-40B4-BE49-F238E27FC236}">
                  <a16:creationId xmlns:a16="http://schemas.microsoft.com/office/drawing/2014/main" id="{7F276719-9AD4-4D7E-B19C-775C7B0ED14B}"/>
                </a:ext>
              </a:extLst>
            </p:cNvPr>
            <p:cNvGrpSpPr/>
            <p:nvPr/>
          </p:nvGrpSpPr>
          <p:grpSpPr>
            <a:xfrm>
              <a:off x="704122" y="1841387"/>
              <a:ext cx="2549159" cy="3046988"/>
              <a:chOff x="5527986" y="1285591"/>
              <a:chExt cx="2549159" cy="3046988"/>
            </a:xfrm>
          </p:grpSpPr>
          <p:cxnSp>
            <p:nvCxnSpPr>
              <p:cNvPr id="46" name="Straight Connector 45">
                <a:extLst>
                  <a:ext uri="{FF2B5EF4-FFF2-40B4-BE49-F238E27FC236}">
                    <a16:creationId xmlns:a16="http://schemas.microsoft.com/office/drawing/2014/main" id="{0CBBB09B-24A1-49DE-A258-5E0C494C0C6B}"/>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390097E-9780-4400-BFE8-DF85607E6BE4}"/>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8B90FCB4-BFEC-4C2E-8307-44672D91EF9A}"/>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471</a:t>
                </a:r>
              </a:p>
              <a:p>
                <a:pPr algn="ctr"/>
                <a:r>
                  <a:rPr lang="en-US" sz="9600" b="1">
                    <a:ln w="0"/>
                    <a:solidFill>
                      <a:srgbClr val="00B0F0"/>
                    </a:solidFill>
                    <a:latin typeface="Calibri" panose="020F0502020204030204" pitchFamily="34" charset="0"/>
                    <a:cs typeface="Calibri" panose="020F0502020204030204" pitchFamily="34" charset="0"/>
                  </a:rPr>
                  <a:t>309</a:t>
                </a:r>
                <a:endParaRPr lang="en-US" sz="9600" b="1" cap="none" spc="0">
                  <a:ln w="0"/>
                  <a:solidFill>
                    <a:srgbClr val="00B0F0"/>
                  </a:solidFill>
                  <a:latin typeface="Calibri" panose="020F0502020204030204" pitchFamily="34" charset="0"/>
                  <a:cs typeface="Calibri" panose="020F0502020204030204" pitchFamily="34" charset="0"/>
                </a:endParaRPr>
              </a:p>
            </p:txBody>
          </p:sp>
        </p:grpSp>
        <p:cxnSp>
          <p:nvCxnSpPr>
            <p:cNvPr id="45" name="Straight Connector 44">
              <a:extLst>
                <a:ext uri="{FF2B5EF4-FFF2-40B4-BE49-F238E27FC236}">
                  <a16:creationId xmlns:a16="http://schemas.microsoft.com/office/drawing/2014/main" id="{C943332A-26B7-46A9-B209-5A6953B01B76}"/>
                </a:ext>
              </a:extLst>
            </p:cNvPr>
            <p:cNvCxnSpPr>
              <a:cxnSpLocks/>
            </p:cNvCxnSpPr>
            <p:nvPr/>
          </p:nvCxnSpPr>
          <p:spPr>
            <a:xfrm>
              <a:off x="948407" y="3102798"/>
              <a:ext cx="0" cy="54864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E4B9557D-3C9E-435A-893C-B217E569283E}"/>
              </a:ext>
            </a:extLst>
          </p:cNvPr>
          <p:cNvSpPr txBox="1"/>
          <p:nvPr/>
        </p:nvSpPr>
        <p:spPr>
          <a:xfrm>
            <a:off x="6843270" y="4949042"/>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7</a:t>
            </a:r>
            <a:r>
              <a:rPr kumimoji="0" lang="en-US" sz="9600" b="1" i="0" u="none" strike="noStrike" kern="1200" cap="none" spc="0" normalizeH="0" baseline="0" noProof="0">
                <a:ln w="0"/>
                <a:solidFill>
                  <a:srgbClr val="FF0000"/>
                </a:solidFill>
                <a:effectLst/>
                <a:uLnTx/>
                <a:uFillTx/>
                <a:latin typeface="Calibri" panose="020F0502020204030204" pitchFamily="34" charset="0"/>
                <a:ea typeface="+mn-ea"/>
                <a:cs typeface="Calibri" panose="020F0502020204030204" pitchFamily="34" charset="0"/>
              </a:rPr>
              <a:t>8</a:t>
            </a: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0</a:t>
            </a:r>
          </a:p>
        </p:txBody>
      </p:sp>
    </p:spTree>
    <p:extLst>
      <p:ext uri="{BB962C8B-B14F-4D97-AF65-F5344CB8AC3E}">
        <p14:creationId xmlns:p14="http://schemas.microsoft.com/office/powerpoint/2010/main" val="3522007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9218"/>
                                        </p:tgtEl>
                                        <p:attrNameLst>
                                          <p:attrName>style.visibility</p:attrName>
                                        </p:attrNameLst>
                                      </p:cBhvr>
                                      <p:to>
                                        <p:strVal val="visible"/>
                                      </p:to>
                                    </p:set>
                                    <p:animEffect transition="in" filter="barn(inVertical)">
                                      <p:cBhvr>
                                        <p:cTn id="22" dur="500"/>
                                        <p:tgtEl>
                                          <p:spTgt spid="921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randombar(horizontal)">
                                      <p:cBhvr>
                                        <p:cTn id="3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3" grpId="0" animBg="1"/>
      <p:bldP spid="5"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B0E67AC5-8582-41C0-833E-CF80218CD1BD}"/>
              </a:ext>
            </a:extLst>
          </p:cNvPr>
          <p:cNvSpPr/>
          <p:nvPr/>
        </p:nvSpPr>
        <p:spPr>
          <a:xfrm>
            <a:off x="1338710" y="3428917"/>
            <a:ext cx="1245286" cy="128580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FCDA62D0-5FCC-41FF-810A-8B373D6EA6DB}"/>
              </a:ext>
            </a:extLst>
          </p:cNvPr>
          <p:cNvGrpSpPr/>
          <p:nvPr/>
        </p:nvGrpSpPr>
        <p:grpSpPr>
          <a:xfrm>
            <a:off x="704122" y="1870165"/>
            <a:ext cx="2549159" cy="3046988"/>
            <a:chOff x="704122" y="1841387"/>
            <a:chExt cx="2549159" cy="3046988"/>
          </a:xfrm>
        </p:grpSpPr>
        <p:grpSp>
          <p:nvGrpSpPr>
            <p:cNvPr id="38" name="Group 37">
              <a:extLst>
                <a:ext uri="{FF2B5EF4-FFF2-40B4-BE49-F238E27FC236}">
                  <a16:creationId xmlns:a16="http://schemas.microsoft.com/office/drawing/2014/main" id="{34768CD4-BD42-44C2-8541-167B5BF00200}"/>
                </a:ext>
              </a:extLst>
            </p:cNvPr>
            <p:cNvGrpSpPr/>
            <p:nvPr/>
          </p:nvGrpSpPr>
          <p:grpSpPr>
            <a:xfrm>
              <a:off x="704122" y="1841387"/>
              <a:ext cx="2549159" cy="3046988"/>
              <a:chOff x="5527986" y="1285591"/>
              <a:chExt cx="2549159" cy="3046988"/>
            </a:xfrm>
          </p:grpSpPr>
          <p:cxnSp>
            <p:nvCxnSpPr>
              <p:cNvPr id="40" name="Straight Connector 39">
                <a:extLst>
                  <a:ext uri="{FF2B5EF4-FFF2-40B4-BE49-F238E27FC236}">
                    <a16:creationId xmlns:a16="http://schemas.microsoft.com/office/drawing/2014/main" id="{9E20335A-6B5C-4192-A7FF-336579E53D5F}"/>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37E756A-9541-4609-BA12-F655AA8A0D53}"/>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95AAAAF-B7AF-4787-B4AB-C7F5007ABB53}"/>
                  </a:ext>
                </a:extLst>
              </p:cNvPr>
              <p:cNvSpPr/>
              <p:nvPr/>
            </p:nvSpPr>
            <p:spPr>
              <a:xfrm>
                <a:off x="6021775" y="1285591"/>
                <a:ext cx="2055370"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324</a:t>
                </a:r>
              </a:p>
              <a:p>
                <a:pPr algn="ctr"/>
                <a:r>
                  <a:rPr lang="en-US" sz="9600" b="1">
                    <a:ln w="0"/>
                    <a:solidFill>
                      <a:srgbClr val="00B0F0"/>
                    </a:solidFill>
                    <a:latin typeface="Calibri" panose="020F0502020204030204" pitchFamily="34" charset="0"/>
                    <a:cs typeface="Calibri" panose="020F0502020204030204" pitchFamily="34" charset="0"/>
                  </a:rPr>
                  <a:t>58  </a:t>
                </a:r>
                <a:endParaRPr lang="en-US" sz="9600" b="1" cap="none" spc="0">
                  <a:ln w="0"/>
                  <a:solidFill>
                    <a:srgbClr val="00B0F0"/>
                  </a:solidFill>
                  <a:latin typeface="Calibri" panose="020F0502020204030204" pitchFamily="34" charset="0"/>
                  <a:cs typeface="Calibri" panose="020F0502020204030204" pitchFamily="34" charset="0"/>
                </a:endParaRPr>
              </a:p>
            </p:txBody>
          </p:sp>
        </p:grpSp>
        <p:cxnSp>
          <p:nvCxnSpPr>
            <p:cNvPr id="39" name="Straight Connector 38">
              <a:extLst>
                <a:ext uri="{FF2B5EF4-FFF2-40B4-BE49-F238E27FC236}">
                  <a16:creationId xmlns:a16="http://schemas.microsoft.com/office/drawing/2014/main" id="{84381BAA-0BDF-472A-B18E-E9C931A701B7}"/>
                </a:ext>
              </a:extLst>
            </p:cNvPr>
            <p:cNvCxnSpPr>
              <a:cxnSpLocks/>
            </p:cNvCxnSpPr>
            <p:nvPr/>
          </p:nvCxnSpPr>
          <p:spPr>
            <a:xfrm>
              <a:off x="948407" y="3102798"/>
              <a:ext cx="0" cy="54864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BDD1BB1A-AC7E-48DA-B47C-6C62A7FF8B4D}"/>
              </a:ext>
            </a:extLst>
          </p:cNvPr>
          <p:cNvGrpSpPr/>
          <p:nvPr/>
        </p:nvGrpSpPr>
        <p:grpSpPr>
          <a:xfrm>
            <a:off x="137694" y="304479"/>
            <a:ext cx="11906454" cy="1536908"/>
            <a:chOff x="137694" y="304479"/>
            <a:chExt cx="11906454" cy="1536908"/>
          </a:xfrm>
        </p:grpSpPr>
        <p:grpSp>
          <p:nvGrpSpPr>
            <p:cNvPr id="6" name="Group 5">
              <a:extLst>
                <a:ext uri="{FF2B5EF4-FFF2-40B4-BE49-F238E27FC236}">
                  <a16:creationId xmlns:a16="http://schemas.microsoft.com/office/drawing/2014/main" id="{CC9E09A6-13E1-414D-876E-039FEBA37AAF}"/>
                </a:ext>
              </a:extLst>
            </p:cNvPr>
            <p:cNvGrpSpPr/>
            <p:nvPr/>
          </p:nvGrpSpPr>
          <p:grpSpPr>
            <a:xfrm>
              <a:off x="583767" y="304479"/>
              <a:ext cx="11460381" cy="1457070"/>
              <a:chOff x="494725" y="88413"/>
              <a:chExt cx="11460381" cy="1457070"/>
            </a:xfrm>
          </p:grpSpPr>
          <p:sp>
            <p:nvSpPr>
              <p:cNvPr id="7" name="Rectangle: Rounded Corners 6">
                <a:extLst>
                  <a:ext uri="{FF2B5EF4-FFF2-40B4-BE49-F238E27FC236}">
                    <a16:creationId xmlns:a16="http://schemas.microsoft.com/office/drawing/2014/main" id="{C00A22AF-87D3-412E-AE83-161084C01146}"/>
                  </a:ext>
                </a:extLst>
              </p:cNvPr>
              <p:cNvSpPr/>
              <p:nvPr/>
            </p:nvSpPr>
            <p:spPr>
              <a:xfrm>
                <a:off x="494725" y="88413"/>
                <a:ext cx="11196115" cy="145707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23E9E-A777-4CB8-835D-B59178FCAACE}"/>
                  </a:ext>
                </a:extLst>
              </p:cNvPr>
              <p:cNvSpPr/>
              <p:nvPr/>
            </p:nvSpPr>
            <p:spPr>
              <a:xfrm>
                <a:off x="1513934" y="524560"/>
                <a:ext cx="10441172" cy="584775"/>
              </a:xfrm>
              <a:prstGeom prst="rect">
                <a:avLst/>
              </a:prstGeom>
              <a:noFill/>
            </p:spPr>
            <p:txBody>
              <a:bodyPr wrap="square" lIns="91440" tIns="45720" rIns="91440" bIns="45720">
                <a:spAutoFit/>
              </a:bodyPr>
              <a:lstStyle/>
              <a:p>
                <a:pPr algn="just"/>
                <a:r>
                  <a:rPr lang="en-US" sz="3200" b="1" cap="none" spc="0">
                    <a:ln w="0"/>
                    <a:solidFill>
                      <a:srgbClr val="002060"/>
                    </a:solidFill>
                    <a:latin typeface="Calibri" panose="020F0502020204030204" pitchFamily="34" charset="0"/>
                    <a:cs typeface="Calibri" panose="020F0502020204030204" pitchFamily="34" charset="0"/>
                  </a:rPr>
                  <a:t>Tìm chỗ sai trong các phép tính sau. Hãy làm lại cho đúng.</a:t>
                </a:r>
              </a:p>
            </p:txBody>
          </p:sp>
        </p:grpSp>
        <p:pic>
          <p:nvPicPr>
            <p:cNvPr id="10" name="Picture 9">
              <a:extLst>
                <a:ext uri="{FF2B5EF4-FFF2-40B4-BE49-F238E27FC236}">
                  <a16:creationId xmlns:a16="http://schemas.microsoft.com/office/drawing/2014/main" id="{A8E1CB81-523B-41AA-A1FF-99B00C5CB67B}"/>
                </a:ext>
              </a:extLst>
            </p:cNvPr>
            <p:cNvPicPr>
              <a:picLocks noChangeAspect="1"/>
            </p:cNvPicPr>
            <p:nvPr/>
          </p:nvPicPr>
          <p:blipFill>
            <a:blip r:embed="rId3"/>
            <a:stretch>
              <a:fillRect/>
            </a:stretch>
          </p:blipFill>
          <p:spPr>
            <a:xfrm>
              <a:off x="137694" y="384317"/>
              <a:ext cx="1201016" cy="1457070"/>
            </a:xfrm>
            <a:prstGeom prst="rect">
              <a:avLst/>
            </a:prstGeom>
          </p:spPr>
        </p:pic>
      </p:grpSp>
      <p:pic>
        <p:nvPicPr>
          <p:cNvPr id="9218" name="Picture 2">
            <a:extLst>
              <a:ext uri="{FF2B5EF4-FFF2-40B4-BE49-F238E27FC236}">
                <a16:creationId xmlns:a16="http://schemas.microsoft.com/office/drawing/2014/main" id="{DA837FD0-630A-4302-B80C-4D569A465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544" y="3377118"/>
            <a:ext cx="2308645" cy="1854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1F09E7A-874E-4D9C-9E66-B2830CD2829E}"/>
              </a:ext>
            </a:extLst>
          </p:cNvPr>
          <p:cNvSpPr/>
          <p:nvPr/>
        </p:nvSpPr>
        <p:spPr>
          <a:xfrm>
            <a:off x="4869543" y="2505670"/>
            <a:ext cx="2308645" cy="923330"/>
          </a:xfrm>
          <a:prstGeom prst="rect">
            <a:avLst/>
          </a:prstGeom>
          <a:noFill/>
        </p:spPr>
        <p:txBody>
          <a:bodyPr wrap="none" lIns="91440" tIns="45720" rIns="91440" bIns="45720">
            <a:spAutoFit/>
          </a:bodyPr>
          <a:lstStyle/>
          <a:p>
            <a:pPr algn="ctr"/>
            <a:r>
              <a:rPr lang="en-US" sz="5400" b="1" cap="none" spc="0">
                <a:ln w="0"/>
                <a:solidFill>
                  <a:srgbClr val="FF0000"/>
                </a:solidFill>
                <a:latin typeface="Calibri" panose="020F0502020204030204" pitchFamily="34" charset="0"/>
                <a:cs typeface="Calibri" panose="020F0502020204030204" pitchFamily="34" charset="0"/>
              </a:rPr>
              <a:t>Sửa lại:</a:t>
            </a:r>
          </a:p>
        </p:txBody>
      </p:sp>
      <p:sp>
        <p:nvSpPr>
          <p:cNvPr id="58" name="TextBox 57">
            <a:extLst>
              <a:ext uri="{FF2B5EF4-FFF2-40B4-BE49-F238E27FC236}">
                <a16:creationId xmlns:a16="http://schemas.microsoft.com/office/drawing/2014/main" id="{E4B9557D-3C9E-435A-893C-B217E569283E}"/>
              </a:ext>
            </a:extLst>
          </p:cNvPr>
          <p:cNvSpPr txBox="1"/>
          <p:nvPr/>
        </p:nvSpPr>
        <p:spPr>
          <a:xfrm>
            <a:off x="6843270" y="4949042"/>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FF0000"/>
                </a:solidFill>
                <a:effectLst/>
                <a:uLnTx/>
                <a:uFillTx/>
                <a:latin typeface="Calibri" panose="020F0502020204030204" pitchFamily="34" charset="0"/>
                <a:ea typeface="+mn-ea"/>
                <a:cs typeface="Calibri" panose="020F0502020204030204" pitchFamily="34" charset="0"/>
              </a:rPr>
              <a:t>482</a:t>
            </a:r>
          </a:p>
        </p:txBody>
      </p:sp>
      <p:sp>
        <p:nvSpPr>
          <p:cNvPr id="26" name="TextBox 25">
            <a:extLst>
              <a:ext uri="{FF2B5EF4-FFF2-40B4-BE49-F238E27FC236}">
                <a16:creationId xmlns:a16="http://schemas.microsoft.com/office/drawing/2014/main" id="{D8B35303-D076-4BF2-A826-0822F336C43F}"/>
              </a:ext>
            </a:extLst>
          </p:cNvPr>
          <p:cNvSpPr txBox="1"/>
          <p:nvPr/>
        </p:nvSpPr>
        <p:spPr>
          <a:xfrm>
            <a:off x="-1086887" y="4945931"/>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904</a:t>
            </a:r>
          </a:p>
        </p:txBody>
      </p:sp>
      <p:sp>
        <p:nvSpPr>
          <p:cNvPr id="36" name="Rectangle 35">
            <a:extLst>
              <a:ext uri="{FF2B5EF4-FFF2-40B4-BE49-F238E27FC236}">
                <a16:creationId xmlns:a16="http://schemas.microsoft.com/office/drawing/2014/main" id="{50BD3DF0-A4F3-4CF0-9441-410FBF1374DF}"/>
              </a:ext>
            </a:extLst>
          </p:cNvPr>
          <p:cNvSpPr/>
          <p:nvPr/>
        </p:nvSpPr>
        <p:spPr>
          <a:xfrm>
            <a:off x="314891" y="1841387"/>
            <a:ext cx="758541" cy="923330"/>
          </a:xfrm>
          <a:prstGeom prst="rect">
            <a:avLst/>
          </a:prstGeom>
          <a:noFill/>
        </p:spPr>
        <p:txBody>
          <a:bodyPr wrap="none" lIns="91440" tIns="45720" rIns="91440" bIns="45720">
            <a:spAutoFit/>
          </a:bodyPr>
          <a:lstStyle/>
          <a:p>
            <a:pPr algn="ctr"/>
            <a:r>
              <a:rPr lang="en-US" sz="5400">
                <a:ln w="0"/>
                <a:solidFill>
                  <a:srgbClr val="FF0000"/>
                </a:solidFill>
                <a:latin typeface="Calibri" panose="020F0502020204030204" pitchFamily="34" charset="0"/>
                <a:cs typeface="Calibri" panose="020F0502020204030204" pitchFamily="34" charset="0"/>
              </a:rPr>
              <a:t>b</a:t>
            </a:r>
            <a:r>
              <a:rPr lang="en-US" sz="5400" b="0" cap="none" spc="0">
                <a:ln w="0"/>
                <a:solidFill>
                  <a:srgbClr val="FF0000"/>
                </a:solidFill>
                <a:latin typeface="Calibri" panose="020F0502020204030204" pitchFamily="34" charset="0"/>
                <a:cs typeface="Calibri" panose="020F0502020204030204" pitchFamily="34" charset="0"/>
              </a:rPr>
              <a:t>)</a:t>
            </a:r>
          </a:p>
        </p:txBody>
      </p:sp>
      <p:grpSp>
        <p:nvGrpSpPr>
          <p:cNvPr id="43" name="Group 42">
            <a:extLst>
              <a:ext uri="{FF2B5EF4-FFF2-40B4-BE49-F238E27FC236}">
                <a16:creationId xmlns:a16="http://schemas.microsoft.com/office/drawing/2014/main" id="{76A38E29-069B-45B9-B197-F639AFD3C2A0}"/>
              </a:ext>
            </a:extLst>
          </p:cNvPr>
          <p:cNvGrpSpPr/>
          <p:nvPr/>
        </p:nvGrpSpPr>
        <p:grpSpPr>
          <a:xfrm>
            <a:off x="8613511" y="2049875"/>
            <a:ext cx="2549159" cy="3046988"/>
            <a:chOff x="704122" y="1841387"/>
            <a:chExt cx="2549159" cy="3046988"/>
          </a:xfrm>
        </p:grpSpPr>
        <p:grpSp>
          <p:nvGrpSpPr>
            <p:cNvPr id="49" name="Group 48">
              <a:extLst>
                <a:ext uri="{FF2B5EF4-FFF2-40B4-BE49-F238E27FC236}">
                  <a16:creationId xmlns:a16="http://schemas.microsoft.com/office/drawing/2014/main" id="{DCD91412-D4F3-44B5-AFDB-881ED96BD04E}"/>
                </a:ext>
              </a:extLst>
            </p:cNvPr>
            <p:cNvGrpSpPr/>
            <p:nvPr/>
          </p:nvGrpSpPr>
          <p:grpSpPr>
            <a:xfrm>
              <a:off x="704122" y="1841387"/>
              <a:ext cx="2549159" cy="3046988"/>
              <a:chOff x="5527986" y="1285591"/>
              <a:chExt cx="2549159" cy="3046988"/>
            </a:xfrm>
          </p:grpSpPr>
          <p:cxnSp>
            <p:nvCxnSpPr>
              <p:cNvPr id="51" name="Straight Connector 50">
                <a:extLst>
                  <a:ext uri="{FF2B5EF4-FFF2-40B4-BE49-F238E27FC236}">
                    <a16:creationId xmlns:a16="http://schemas.microsoft.com/office/drawing/2014/main" id="{1071B1E0-DD87-4A96-A16D-10B91A044DA0}"/>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CE93497-1B6B-4391-8C39-C8A56B00BBE0}"/>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4AF1E95C-78ED-4372-AD1E-9F7B3C6AC8FB}"/>
                  </a:ext>
                </a:extLst>
              </p:cNvPr>
              <p:cNvSpPr/>
              <p:nvPr/>
            </p:nvSpPr>
            <p:spPr>
              <a:xfrm>
                <a:off x="6021775" y="1285591"/>
                <a:ext cx="2055370"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324</a:t>
                </a:r>
              </a:p>
              <a:p>
                <a:pPr algn="r"/>
                <a:r>
                  <a:rPr lang="en-US" sz="9600" b="1">
                    <a:ln w="0"/>
                    <a:solidFill>
                      <a:srgbClr val="FF0000"/>
                    </a:solidFill>
                    <a:latin typeface="Calibri" panose="020F0502020204030204" pitchFamily="34" charset="0"/>
                    <a:cs typeface="Calibri" panose="020F0502020204030204" pitchFamily="34" charset="0"/>
                  </a:rPr>
                  <a:t>58</a:t>
                </a:r>
                <a:endParaRPr lang="en-US" sz="9600" b="1" cap="none" spc="0">
                  <a:ln w="0"/>
                  <a:solidFill>
                    <a:srgbClr val="00B0F0"/>
                  </a:solidFill>
                  <a:latin typeface="Calibri" panose="020F0502020204030204" pitchFamily="34" charset="0"/>
                  <a:cs typeface="Calibri" panose="020F0502020204030204" pitchFamily="34" charset="0"/>
                </a:endParaRPr>
              </a:p>
            </p:txBody>
          </p:sp>
        </p:grpSp>
        <p:cxnSp>
          <p:nvCxnSpPr>
            <p:cNvPr id="50" name="Straight Connector 49">
              <a:extLst>
                <a:ext uri="{FF2B5EF4-FFF2-40B4-BE49-F238E27FC236}">
                  <a16:creationId xmlns:a16="http://schemas.microsoft.com/office/drawing/2014/main" id="{9315567D-DCBE-4D18-A70B-E62E8CFF3375}"/>
                </a:ext>
              </a:extLst>
            </p:cNvPr>
            <p:cNvCxnSpPr>
              <a:cxnSpLocks/>
            </p:cNvCxnSpPr>
            <p:nvPr/>
          </p:nvCxnSpPr>
          <p:spPr>
            <a:xfrm>
              <a:off x="948407" y="3102798"/>
              <a:ext cx="0" cy="54864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7360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barn(inVertical)">
                                      <p:cBhvr>
                                        <p:cTn id="15" dur="500"/>
                                        <p:tgtEl>
                                          <p:spTgt spid="92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barn(inVertical)">
                                      <p:cBhvr>
                                        <p:cTn id="2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E704ACE-E954-4A68-AED8-B11598731415}"/>
              </a:ext>
            </a:extLst>
          </p:cNvPr>
          <p:cNvGrpSpPr/>
          <p:nvPr/>
        </p:nvGrpSpPr>
        <p:grpSpPr>
          <a:xfrm>
            <a:off x="826993" y="1831801"/>
            <a:ext cx="2549159" cy="3046988"/>
            <a:chOff x="5527986" y="1285591"/>
            <a:chExt cx="2549159" cy="3046988"/>
          </a:xfrm>
        </p:grpSpPr>
        <p:cxnSp>
          <p:nvCxnSpPr>
            <p:cNvPr id="36" name="Straight Connector 35">
              <a:extLst>
                <a:ext uri="{FF2B5EF4-FFF2-40B4-BE49-F238E27FC236}">
                  <a16:creationId xmlns:a16="http://schemas.microsoft.com/office/drawing/2014/main" id="{4FAE5E8C-E3BA-4199-9D89-CD00A7406584}"/>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76F521B-4A5A-4CEB-B189-2170887E2B1A}"/>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6ECE5656-5E52-498F-B128-694C0C4488BA}"/>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583</a:t>
              </a:r>
            </a:p>
            <a:p>
              <a:pPr algn="ctr"/>
              <a:r>
                <a:rPr lang="en-US" sz="9600" b="1">
                  <a:ln w="0"/>
                  <a:solidFill>
                    <a:srgbClr val="00B0F0"/>
                  </a:solidFill>
                  <a:latin typeface="Calibri" panose="020F0502020204030204" pitchFamily="34" charset="0"/>
                  <a:cs typeface="Calibri" panose="020F0502020204030204" pitchFamily="34" charset="0"/>
                </a:rPr>
                <a:t>266</a:t>
              </a:r>
              <a:endParaRPr lang="en-US" sz="9600" b="1" cap="none" spc="0">
                <a:ln w="0"/>
                <a:solidFill>
                  <a:srgbClr val="00B0F0"/>
                </a:solidFill>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BDD1BB1A-AC7E-48DA-B47C-6C62A7FF8B4D}"/>
              </a:ext>
            </a:extLst>
          </p:cNvPr>
          <p:cNvGrpSpPr/>
          <p:nvPr/>
        </p:nvGrpSpPr>
        <p:grpSpPr>
          <a:xfrm>
            <a:off x="137694" y="304479"/>
            <a:ext cx="11906454" cy="1536908"/>
            <a:chOff x="137694" y="304479"/>
            <a:chExt cx="11906454" cy="1536908"/>
          </a:xfrm>
        </p:grpSpPr>
        <p:grpSp>
          <p:nvGrpSpPr>
            <p:cNvPr id="6" name="Group 5">
              <a:extLst>
                <a:ext uri="{FF2B5EF4-FFF2-40B4-BE49-F238E27FC236}">
                  <a16:creationId xmlns:a16="http://schemas.microsoft.com/office/drawing/2014/main" id="{CC9E09A6-13E1-414D-876E-039FEBA37AAF}"/>
                </a:ext>
              </a:extLst>
            </p:cNvPr>
            <p:cNvGrpSpPr/>
            <p:nvPr/>
          </p:nvGrpSpPr>
          <p:grpSpPr>
            <a:xfrm>
              <a:off x="583767" y="304479"/>
              <a:ext cx="11460381" cy="1457070"/>
              <a:chOff x="494725" y="88413"/>
              <a:chExt cx="11460381" cy="1457070"/>
            </a:xfrm>
          </p:grpSpPr>
          <p:sp>
            <p:nvSpPr>
              <p:cNvPr id="7" name="Rectangle: Rounded Corners 6">
                <a:extLst>
                  <a:ext uri="{FF2B5EF4-FFF2-40B4-BE49-F238E27FC236}">
                    <a16:creationId xmlns:a16="http://schemas.microsoft.com/office/drawing/2014/main" id="{C00A22AF-87D3-412E-AE83-161084C01146}"/>
                  </a:ext>
                </a:extLst>
              </p:cNvPr>
              <p:cNvSpPr/>
              <p:nvPr/>
            </p:nvSpPr>
            <p:spPr>
              <a:xfrm>
                <a:off x="494725" y="88413"/>
                <a:ext cx="11196115" cy="1457070"/>
              </a:xfrm>
              <a:prstGeom prst="round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23E9E-A777-4CB8-835D-B59178FCAACE}"/>
                  </a:ext>
                </a:extLst>
              </p:cNvPr>
              <p:cNvSpPr/>
              <p:nvPr/>
            </p:nvSpPr>
            <p:spPr>
              <a:xfrm>
                <a:off x="1513934" y="524560"/>
                <a:ext cx="10441172" cy="584775"/>
              </a:xfrm>
              <a:prstGeom prst="rect">
                <a:avLst/>
              </a:prstGeom>
              <a:noFill/>
            </p:spPr>
            <p:txBody>
              <a:bodyPr wrap="square" lIns="91440" tIns="45720" rIns="91440" bIns="45720">
                <a:spAutoFit/>
              </a:bodyPr>
              <a:lstStyle/>
              <a:p>
                <a:pPr algn="just"/>
                <a:r>
                  <a:rPr lang="en-US" sz="3200" b="1" cap="none" spc="0">
                    <a:ln w="0"/>
                    <a:solidFill>
                      <a:srgbClr val="002060"/>
                    </a:solidFill>
                    <a:latin typeface="Calibri" panose="020F0502020204030204" pitchFamily="34" charset="0"/>
                    <a:cs typeface="Calibri" panose="020F0502020204030204" pitchFamily="34" charset="0"/>
                  </a:rPr>
                  <a:t>Tìm chỗ sai trong các phép tính sau. Hãy làm lại cho đúng.</a:t>
                </a:r>
              </a:p>
            </p:txBody>
          </p:sp>
        </p:grpSp>
        <p:pic>
          <p:nvPicPr>
            <p:cNvPr id="10" name="Picture 9">
              <a:extLst>
                <a:ext uri="{FF2B5EF4-FFF2-40B4-BE49-F238E27FC236}">
                  <a16:creationId xmlns:a16="http://schemas.microsoft.com/office/drawing/2014/main" id="{A8E1CB81-523B-41AA-A1FF-99B00C5CB67B}"/>
                </a:ext>
              </a:extLst>
            </p:cNvPr>
            <p:cNvPicPr>
              <a:picLocks noChangeAspect="1"/>
            </p:cNvPicPr>
            <p:nvPr/>
          </p:nvPicPr>
          <p:blipFill>
            <a:blip r:embed="rId3"/>
            <a:stretch>
              <a:fillRect/>
            </a:stretch>
          </p:blipFill>
          <p:spPr>
            <a:xfrm>
              <a:off x="137694" y="384317"/>
              <a:ext cx="1201016" cy="1457070"/>
            </a:xfrm>
            <a:prstGeom prst="rect">
              <a:avLst/>
            </a:prstGeom>
          </p:spPr>
        </p:pic>
      </p:grpSp>
      <p:sp>
        <p:nvSpPr>
          <p:cNvPr id="3" name="Rectangle 2">
            <a:extLst>
              <a:ext uri="{FF2B5EF4-FFF2-40B4-BE49-F238E27FC236}">
                <a16:creationId xmlns:a16="http://schemas.microsoft.com/office/drawing/2014/main" id="{9B3C025D-6CFE-432E-A3DD-63FB0BB3D22D}"/>
              </a:ext>
            </a:extLst>
          </p:cNvPr>
          <p:cNvSpPr/>
          <p:nvPr/>
        </p:nvSpPr>
        <p:spPr>
          <a:xfrm>
            <a:off x="239762" y="1761549"/>
            <a:ext cx="688009" cy="923330"/>
          </a:xfrm>
          <a:prstGeom prst="rect">
            <a:avLst/>
          </a:prstGeom>
          <a:noFill/>
        </p:spPr>
        <p:txBody>
          <a:bodyPr wrap="none" lIns="91440" tIns="45720" rIns="91440" bIns="45720">
            <a:spAutoFit/>
          </a:bodyPr>
          <a:lstStyle/>
          <a:p>
            <a:pPr algn="ctr"/>
            <a:r>
              <a:rPr lang="en-US" sz="5400" b="0" cap="none" spc="0">
                <a:ln w="0"/>
                <a:solidFill>
                  <a:srgbClr val="FF0000"/>
                </a:solidFill>
                <a:latin typeface="Calibri" panose="020F0502020204030204" pitchFamily="34" charset="0"/>
                <a:cs typeface="Calibri" panose="020F0502020204030204" pitchFamily="34" charset="0"/>
              </a:rPr>
              <a:t>c)</a:t>
            </a:r>
          </a:p>
        </p:txBody>
      </p:sp>
      <p:pic>
        <p:nvPicPr>
          <p:cNvPr id="9218" name="Picture 2">
            <a:extLst>
              <a:ext uri="{FF2B5EF4-FFF2-40B4-BE49-F238E27FC236}">
                <a16:creationId xmlns:a16="http://schemas.microsoft.com/office/drawing/2014/main" id="{DA837FD0-630A-4302-B80C-4D569A465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9544" y="3377118"/>
            <a:ext cx="2308645" cy="1854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1F09E7A-874E-4D9C-9E66-B2830CD2829E}"/>
              </a:ext>
            </a:extLst>
          </p:cNvPr>
          <p:cNvSpPr/>
          <p:nvPr/>
        </p:nvSpPr>
        <p:spPr>
          <a:xfrm>
            <a:off x="4869543" y="2505670"/>
            <a:ext cx="2308645" cy="923330"/>
          </a:xfrm>
          <a:prstGeom prst="rect">
            <a:avLst/>
          </a:prstGeom>
          <a:noFill/>
        </p:spPr>
        <p:txBody>
          <a:bodyPr wrap="none" lIns="91440" tIns="45720" rIns="91440" bIns="45720">
            <a:spAutoFit/>
          </a:bodyPr>
          <a:lstStyle/>
          <a:p>
            <a:pPr algn="ctr"/>
            <a:r>
              <a:rPr lang="en-US" sz="5400" b="1" cap="none" spc="0">
                <a:ln w="0"/>
                <a:solidFill>
                  <a:srgbClr val="FF0000"/>
                </a:solidFill>
                <a:latin typeface="Calibri" panose="020F0502020204030204" pitchFamily="34" charset="0"/>
                <a:cs typeface="Calibri" panose="020F0502020204030204" pitchFamily="34" charset="0"/>
              </a:rPr>
              <a:t>Sửa lại:</a:t>
            </a:r>
          </a:p>
        </p:txBody>
      </p:sp>
      <p:sp>
        <p:nvSpPr>
          <p:cNvPr id="58" name="TextBox 57">
            <a:extLst>
              <a:ext uri="{FF2B5EF4-FFF2-40B4-BE49-F238E27FC236}">
                <a16:creationId xmlns:a16="http://schemas.microsoft.com/office/drawing/2014/main" id="{E4B9557D-3C9E-435A-893C-B217E569283E}"/>
              </a:ext>
            </a:extLst>
          </p:cNvPr>
          <p:cNvSpPr txBox="1"/>
          <p:nvPr/>
        </p:nvSpPr>
        <p:spPr>
          <a:xfrm>
            <a:off x="6843270" y="4949042"/>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FF0000"/>
                </a:solidFill>
                <a:effectLst/>
                <a:uLnTx/>
                <a:uFillTx/>
                <a:latin typeface="Calibri" panose="020F0502020204030204" pitchFamily="34" charset="0"/>
                <a:ea typeface="+mn-ea"/>
                <a:cs typeface="Calibri" panose="020F0502020204030204" pitchFamily="34" charset="0"/>
              </a:rPr>
              <a:t>317</a:t>
            </a:r>
          </a:p>
        </p:txBody>
      </p:sp>
      <p:sp>
        <p:nvSpPr>
          <p:cNvPr id="22" name="Rectangle: Rounded Corners 21">
            <a:extLst>
              <a:ext uri="{FF2B5EF4-FFF2-40B4-BE49-F238E27FC236}">
                <a16:creationId xmlns:a16="http://schemas.microsoft.com/office/drawing/2014/main" id="{7F1DE637-6E85-49E5-8488-29D6EB0A37B5}"/>
              </a:ext>
            </a:extLst>
          </p:cNvPr>
          <p:cNvSpPr/>
          <p:nvPr/>
        </p:nvSpPr>
        <p:spPr>
          <a:xfrm>
            <a:off x="1135703" y="5013537"/>
            <a:ext cx="2308645" cy="1285801"/>
          </a:xfrm>
          <a:prstGeom prst="roundRect">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BD6E372-5F0D-4B69-B163-C55C40C77506}"/>
              </a:ext>
            </a:extLst>
          </p:cNvPr>
          <p:cNvSpPr txBox="1"/>
          <p:nvPr/>
        </p:nvSpPr>
        <p:spPr>
          <a:xfrm>
            <a:off x="-1007978" y="4837314"/>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849</a:t>
            </a:r>
          </a:p>
        </p:txBody>
      </p:sp>
      <p:grpSp>
        <p:nvGrpSpPr>
          <p:cNvPr id="40" name="Group 39">
            <a:extLst>
              <a:ext uri="{FF2B5EF4-FFF2-40B4-BE49-F238E27FC236}">
                <a16:creationId xmlns:a16="http://schemas.microsoft.com/office/drawing/2014/main" id="{431D5154-89C4-46CE-BB51-98C010D2CD46}"/>
              </a:ext>
            </a:extLst>
          </p:cNvPr>
          <p:cNvGrpSpPr/>
          <p:nvPr/>
        </p:nvGrpSpPr>
        <p:grpSpPr>
          <a:xfrm>
            <a:off x="8581172" y="1853624"/>
            <a:ext cx="2549159" cy="3046988"/>
            <a:chOff x="5527986" y="1285591"/>
            <a:chExt cx="2549159" cy="3046988"/>
          </a:xfrm>
        </p:grpSpPr>
        <p:cxnSp>
          <p:nvCxnSpPr>
            <p:cNvPr id="41" name="Straight Connector 40">
              <a:extLst>
                <a:ext uri="{FF2B5EF4-FFF2-40B4-BE49-F238E27FC236}">
                  <a16:creationId xmlns:a16="http://schemas.microsoft.com/office/drawing/2014/main" id="{9CFFA8D3-4907-4B42-B868-731CA25CE7BD}"/>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3A632C4-DB00-4713-9878-E77B580FAFB3}"/>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56ED73E-BE7A-40DE-B1C3-38C8B7D51C4F}"/>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583</a:t>
              </a:r>
            </a:p>
            <a:p>
              <a:pPr algn="ctr"/>
              <a:r>
                <a:rPr lang="en-US" sz="9600" b="1">
                  <a:ln w="0"/>
                  <a:solidFill>
                    <a:srgbClr val="00B0F0"/>
                  </a:solidFill>
                  <a:latin typeface="Calibri" panose="020F0502020204030204" pitchFamily="34" charset="0"/>
                  <a:cs typeface="Calibri" panose="020F0502020204030204" pitchFamily="34" charset="0"/>
                </a:rPr>
                <a:t>266</a:t>
              </a:r>
              <a:endParaRPr lang="en-US" sz="9600" b="1" cap="none" spc="0">
                <a:ln w="0"/>
                <a:solidFill>
                  <a:srgbClr val="00B0F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89120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down)">
                                      <p:cBhvr>
                                        <p:cTn id="3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8"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81" y="5274733"/>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1867" y="49887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758882" y="5732546"/>
            <a:ext cx="481747" cy="633747"/>
            <a:chOff x="-2033679" y="889419"/>
            <a:chExt cx="463503" cy="619473"/>
          </a:xfrm>
        </p:grpSpPr>
        <p:pic>
          <p:nvPicPr>
            <p:cNvPr id="17" name="Picture 10" descr="E:\丫头\png\小人\卡通类素材\ry.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363737">
            <a:off x="57314" y="2486"/>
            <a:ext cx="1370681" cy="127097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11050" y="328599"/>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6302" y="4717058"/>
            <a:ext cx="3432217" cy="1917729"/>
          </a:xfrm>
          <a:prstGeom prst="rect">
            <a:avLst/>
          </a:prstGeom>
        </p:spPr>
      </p:pic>
      <p:grpSp>
        <p:nvGrpSpPr>
          <p:cNvPr id="40" name="组合 15">
            <a:extLst>
              <a:ext uri="{FF2B5EF4-FFF2-40B4-BE49-F238E27FC236}">
                <a16:creationId xmlns:a16="http://schemas.microsoft.com/office/drawing/2014/main" id="{4C4B35B1-6185-49A8-872F-B73B04C5929A}"/>
              </a:ext>
            </a:extLst>
          </p:cNvPr>
          <p:cNvGrpSpPr/>
          <p:nvPr/>
        </p:nvGrpSpPr>
        <p:grpSpPr>
          <a:xfrm>
            <a:off x="10108654" y="5691884"/>
            <a:ext cx="481747" cy="633747"/>
            <a:chOff x="-2033679" y="889419"/>
            <a:chExt cx="463503" cy="619473"/>
          </a:xfrm>
        </p:grpSpPr>
        <p:pic>
          <p:nvPicPr>
            <p:cNvPr id="41" name="Picture 10" descr="E:\丫头\png\小人\卡通类素材\ry.png">
              <a:extLst>
                <a:ext uri="{FF2B5EF4-FFF2-40B4-BE49-F238E27FC236}">
                  <a16:creationId xmlns:a16="http://schemas.microsoft.com/office/drawing/2014/main" id="{32C75C76-78ED-443B-9147-32071E7AAD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E:\丫头\png\小人\卡通类素材\ry.png">
              <a:extLst>
                <a:ext uri="{FF2B5EF4-FFF2-40B4-BE49-F238E27FC236}">
                  <a16:creationId xmlns:a16="http://schemas.microsoft.com/office/drawing/2014/main" id="{ED3AC429-1D04-4704-958D-32BD7339A3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组合 15">
            <a:extLst>
              <a:ext uri="{FF2B5EF4-FFF2-40B4-BE49-F238E27FC236}">
                <a16:creationId xmlns:a16="http://schemas.microsoft.com/office/drawing/2014/main" id="{75D6EB3C-2E27-4FA0-97F0-C772D56F5DE7}"/>
              </a:ext>
            </a:extLst>
          </p:cNvPr>
          <p:cNvGrpSpPr/>
          <p:nvPr/>
        </p:nvGrpSpPr>
        <p:grpSpPr>
          <a:xfrm>
            <a:off x="9893096" y="5732546"/>
            <a:ext cx="481747" cy="633747"/>
            <a:chOff x="-2033679" y="889419"/>
            <a:chExt cx="463503" cy="619473"/>
          </a:xfrm>
        </p:grpSpPr>
        <p:pic>
          <p:nvPicPr>
            <p:cNvPr id="44" name="Picture 10" descr="E:\丫头\png\小人\卡通类素材\ry.png">
              <a:extLst>
                <a:ext uri="{FF2B5EF4-FFF2-40B4-BE49-F238E27FC236}">
                  <a16:creationId xmlns:a16="http://schemas.microsoft.com/office/drawing/2014/main" id="{A7D65A2F-8A59-48CC-B8FE-196C047550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E:\丫头\png\小人\卡通类素材\ry.png">
              <a:extLst>
                <a:ext uri="{FF2B5EF4-FFF2-40B4-BE49-F238E27FC236}">
                  <a16:creationId xmlns:a16="http://schemas.microsoft.com/office/drawing/2014/main" id="{67504AE2-A34B-4916-8DBD-B079636218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6" name="Picture 2" descr="E:\丫头\png\小人\卡通类素材\yunf.png">
            <a:extLst>
              <a:ext uri="{FF2B5EF4-FFF2-40B4-BE49-F238E27FC236}">
                <a16:creationId xmlns:a16="http://schemas.microsoft.com/office/drawing/2014/main" id="{6C95C984-FCAC-49B5-A606-3636632E65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8152" y="99743"/>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D3B14508-6369-4305-AE6C-E38E800F3D8B}"/>
              </a:ext>
            </a:extLst>
          </p:cNvPr>
          <p:cNvSpPr/>
          <p:nvPr/>
        </p:nvSpPr>
        <p:spPr>
          <a:xfrm>
            <a:off x="1168785" y="1411637"/>
            <a:ext cx="10359342" cy="923330"/>
          </a:xfrm>
          <a:prstGeom prst="rect">
            <a:avLst/>
          </a:prstGeom>
        </p:spPr>
        <p:txBody>
          <a:bodyPr wrap="square">
            <a:spAutoFit/>
          </a:bodyPr>
          <a:lstStyle/>
          <a:p>
            <a:pPr marL="0" marR="0" lvl="0" indent="0" algn="ctr" defTabSz="514247"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dirty="0" err="1">
                <a:ln w="12700">
                  <a:solidFill>
                    <a:srgbClr val="33CCCC"/>
                  </a:solidFill>
                  <a:round/>
                  <a:headEnd/>
                  <a:tailEnd/>
                </a:ln>
                <a:solidFill>
                  <a:prstClr val="black"/>
                </a:solidFill>
                <a:effectLst>
                  <a:outerShdw dist="35921" dir="2700000" sy="50000" kx="2115830" algn="bl" rotWithShape="0">
                    <a:srgbClr val="C0C0C0">
                      <a:alpha val="79999"/>
                    </a:srgbClr>
                  </a:outerShdw>
                </a:effectLst>
                <a:uLnTx/>
                <a:uFillTx/>
                <a:latin typeface="Times New Roman" pitchFamily="18" charset="0"/>
                <a:cs typeface="Times New Roman" pitchFamily="18" charset="0"/>
              </a:rPr>
              <a:t>Môn</a:t>
            </a:r>
            <a:r>
              <a:rPr kumimoji="0" lang="en-US" sz="5400" b="1" i="0" u="none" strike="noStrike" kern="10" cap="none" spc="0" normalizeH="0" baseline="0" noProof="0" dirty="0">
                <a:ln w="12700">
                  <a:solidFill>
                    <a:srgbClr val="33CCCC"/>
                  </a:solidFill>
                  <a:round/>
                  <a:headEnd/>
                  <a:tailEnd/>
                </a:ln>
                <a:solidFill>
                  <a:prstClr val="black"/>
                </a:solidFill>
                <a:effectLst>
                  <a:outerShdw dist="35921" dir="2700000" sy="50000" kx="2115830" algn="bl" rotWithShape="0">
                    <a:srgbClr val="C0C0C0">
                      <a:alpha val="79999"/>
                    </a:srgbClr>
                  </a:outerShdw>
                </a:effectLst>
                <a:uLnTx/>
                <a:uFillTx/>
                <a:latin typeface="Times New Roman" pitchFamily="18" charset="0"/>
                <a:cs typeface="Times New Roman" pitchFamily="18" charset="0"/>
              </a:rPr>
              <a:t>: </a:t>
            </a:r>
            <a:r>
              <a:rPr kumimoji="0" lang="en-US" sz="5400" b="1" i="0" u="none" strike="noStrike" kern="10" cap="none" spc="0" normalizeH="0" baseline="0" noProof="0" dirty="0" err="1">
                <a:ln w="12700">
                  <a:solidFill>
                    <a:srgbClr val="33CCCC"/>
                  </a:solidFill>
                  <a:round/>
                  <a:headEnd/>
                  <a:tailEnd/>
                </a:ln>
                <a:solidFill>
                  <a:prstClr val="black"/>
                </a:solidFill>
                <a:effectLst>
                  <a:outerShdw dist="35921" dir="2700000" sy="50000" kx="2115830" algn="bl" rotWithShape="0">
                    <a:srgbClr val="C0C0C0">
                      <a:alpha val="79999"/>
                    </a:srgbClr>
                  </a:outerShdw>
                </a:effectLst>
                <a:uLnTx/>
                <a:uFillTx/>
                <a:latin typeface="Times New Roman" pitchFamily="18" charset="0"/>
                <a:cs typeface="Times New Roman" pitchFamily="18" charset="0"/>
              </a:rPr>
              <a:t>Toán</a:t>
            </a:r>
            <a:r>
              <a:rPr kumimoji="0" lang="en-US" sz="5400" b="1" i="0" u="none" strike="noStrike" kern="10" cap="none" spc="0" normalizeH="0" baseline="0" noProof="0" dirty="0">
                <a:ln w="12700">
                  <a:solidFill>
                    <a:srgbClr val="33CCCC"/>
                  </a:solidFill>
                  <a:round/>
                  <a:headEnd/>
                  <a:tailEnd/>
                </a:ln>
                <a:solidFill>
                  <a:prstClr val="black"/>
                </a:solidFill>
                <a:effectLst>
                  <a:outerShdw dist="35921" dir="2700000" sy="50000" kx="2115830" algn="bl" rotWithShape="0">
                    <a:srgbClr val="C0C0C0">
                      <a:alpha val="79999"/>
                    </a:srgbClr>
                  </a:outerShdw>
                </a:effectLst>
                <a:uLnTx/>
                <a:uFillTx/>
                <a:latin typeface="Times New Roman" pitchFamily="18" charset="0"/>
                <a:cs typeface="Times New Roman" pitchFamily="18" charset="0"/>
              </a:rPr>
              <a:t>  </a:t>
            </a:r>
          </a:p>
        </p:txBody>
      </p:sp>
      <p:sp>
        <p:nvSpPr>
          <p:cNvPr id="56" name="TextBox 55">
            <a:extLst>
              <a:ext uri="{FF2B5EF4-FFF2-40B4-BE49-F238E27FC236}">
                <a16:creationId xmlns:a16="http://schemas.microsoft.com/office/drawing/2014/main" id="{DD4EB927-D3A2-4D6A-BC1C-D4D247BC417B}"/>
              </a:ext>
            </a:extLst>
          </p:cNvPr>
          <p:cNvSpPr txBox="1">
            <a:spLocks noChangeArrowheads="1"/>
          </p:cNvSpPr>
          <p:nvPr/>
        </p:nvSpPr>
        <p:spPr bwMode="auto">
          <a:xfrm>
            <a:off x="1043007" y="2596184"/>
            <a:ext cx="10485120" cy="1446550"/>
          </a:xfrm>
          <a:prstGeom prst="rect">
            <a:avLst/>
          </a:prstGeom>
          <a:noFill/>
          <a:ln w="9525">
            <a:noFill/>
            <a:miter lim="800000"/>
            <a:headEnd/>
            <a:tailEnd/>
          </a:ln>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3300"/>
                </a:solidFill>
                <a:effectLst/>
                <a:uLnTx/>
                <a:uFillTx/>
                <a:latin typeface="Times New Roman" pitchFamily="18" charset="0"/>
                <a:cs typeface="Times New Roman" pitchFamily="18" charset="0"/>
              </a:rPr>
              <a:t> PHÉP</a:t>
            </a:r>
            <a:r>
              <a:rPr kumimoji="0" lang="en-US" altLang="en-US" sz="4400" b="1" i="0" u="none" strike="noStrike" kern="1200" cap="none" spc="0" normalizeH="0" noProof="0" dirty="0">
                <a:ln>
                  <a:noFill/>
                </a:ln>
                <a:solidFill>
                  <a:srgbClr val="FF3300"/>
                </a:solidFill>
                <a:effectLst/>
                <a:uLnTx/>
                <a:uFillTx/>
                <a:latin typeface="Times New Roman" pitchFamily="18" charset="0"/>
                <a:cs typeface="Times New Roman" pitchFamily="18" charset="0"/>
              </a:rPr>
              <a:t> TRỪ CÓ NHỚ TRONG PHẠM VI 1000</a:t>
            </a:r>
            <a:r>
              <a:rPr lang="en-US" altLang="en-US" sz="4400" b="1" dirty="0">
                <a:solidFill>
                  <a:srgbClr val="FF3300"/>
                </a:solidFill>
                <a:latin typeface="Times New Roman" pitchFamily="18" charset="0"/>
                <a:cs typeface="Times New Roman" pitchFamily="18" charset="0"/>
              </a:rPr>
              <a:t>   (</a:t>
            </a:r>
            <a:r>
              <a:rPr lang="en-US" altLang="en-US" sz="4400" b="1" dirty="0" err="1">
                <a:solidFill>
                  <a:srgbClr val="FF3300"/>
                </a:solidFill>
                <a:latin typeface="Times New Roman" pitchFamily="18" charset="0"/>
                <a:cs typeface="Times New Roman" pitchFamily="18" charset="0"/>
              </a:rPr>
              <a:t>Tiết</a:t>
            </a:r>
            <a:r>
              <a:rPr lang="en-US" altLang="en-US" sz="4400" b="1" dirty="0">
                <a:solidFill>
                  <a:srgbClr val="FF3300"/>
                </a:solidFill>
                <a:latin typeface="Times New Roman" pitchFamily="18" charset="0"/>
                <a:cs typeface="Times New Roman" pitchFamily="18" charset="0"/>
              </a:rPr>
              <a:t> 3)</a:t>
            </a:r>
            <a:endParaRPr kumimoji="0" lang="en-US" altLang="en-US" sz="13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4" name="Rectangle 6">
            <a:extLst>
              <a:ext uri="{FF2B5EF4-FFF2-40B4-BE49-F238E27FC236}">
                <a16:creationId xmlns:a16="http://schemas.microsoft.com/office/drawing/2014/main" id="{7E25D542-CD06-473E-8E69-5C2CEBDA8807}"/>
              </a:ext>
            </a:extLst>
          </p:cNvPr>
          <p:cNvSpPr>
            <a:spLocks noChangeArrowheads="1"/>
          </p:cNvSpPr>
          <p:nvPr/>
        </p:nvSpPr>
        <p:spPr bwMode="auto">
          <a:xfrm>
            <a:off x="1706592" y="489406"/>
            <a:ext cx="9039707" cy="707886"/>
          </a:xfrm>
          <a:prstGeom prst="rect">
            <a:avLst/>
          </a:prstGeom>
          <a:noFill/>
          <a:ln w="9525">
            <a:noFill/>
            <a:miter lim="800000"/>
            <a:headEnd/>
            <a:tailEnd/>
          </a:ln>
        </p:spPr>
        <p:txBody>
          <a:bodyPr wrap="square">
            <a:spAutoFit/>
          </a:bodyPr>
          <a:lstStyle/>
          <a:p>
            <a:pPr algn="ctr" defTabSz="513160"/>
            <a:r>
              <a:rPr lang="en-US" altLang="zh-CN" sz="4000" b="1" dirty="0" err="1">
                <a:solidFill>
                  <a:prstClr val="black"/>
                </a:solidFill>
                <a:latin typeface="Times New Roman" pitchFamily="18" charset="0"/>
                <a:ea typeface="Tahoma" pitchFamily="34" charset="0"/>
                <a:cs typeface="Times New Roman" pitchFamily="18" charset="0"/>
              </a:rPr>
              <a:t>Thứ</a:t>
            </a:r>
            <a:r>
              <a:rPr lang="en-US" altLang="zh-CN" sz="4000" b="1" dirty="0">
                <a:solidFill>
                  <a:prstClr val="black"/>
                </a:solidFill>
                <a:latin typeface="Times New Roman" pitchFamily="18" charset="0"/>
                <a:ea typeface="Tahoma" pitchFamily="34" charset="0"/>
                <a:cs typeface="Times New Roman" pitchFamily="18" charset="0"/>
              </a:rPr>
              <a:t>     </a:t>
            </a:r>
            <a:r>
              <a:rPr lang="en-US" altLang="zh-CN" sz="4000" b="1" dirty="0" err="1">
                <a:solidFill>
                  <a:prstClr val="black"/>
                </a:solidFill>
                <a:latin typeface="Times New Roman" pitchFamily="18" charset="0"/>
                <a:ea typeface="Tahoma" pitchFamily="34" charset="0"/>
                <a:cs typeface="Times New Roman" pitchFamily="18" charset="0"/>
              </a:rPr>
              <a:t>ngày</a:t>
            </a:r>
            <a:r>
              <a:rPr lang="en-US" altLang="zh-CN" sz="4000" b="1" dirty="0">
                <a:solidFill>
                  <a:prstClr val="black"/>
                </a:solidFill>
                <a:latin typeface="Times New Roman" pitchFamily="18" charset="0"/>
                <a:ea typeface="Tahoma" pitchFamily="34" charset="0"/>
                <a:cs typeface="Times New Roman" pitchFamily="18" charset="0"/>
              </a:rPr>
              <a:t>  </a:t>
            </a:r>
            <a:r>
              <a:rPr lang="en-US" altLang="zh-CN" sz="4000" b="1" dirty="0" err="1">
                <a:solidFill>
                  <a:prstClr val="black"/>
                </a:solidFill>
                <a:latin typeface="Times New Roman" pitchFamily="18" charset="0"/>
                <a:ea typeface="Tahoma" pitchFamily="34" charset="0"/>
                <a:cs typeface="Times New Roman" pitchFamily="18" charset="0"/>
              </a:rPr>
              <a:t>tháng</a:t>
            </a:r>
            <a:r>
              <a:rPr lang="en-US" altLang="zh-CN" sz="4000" b="1" dirty="0">
                <a:solidFill>
                  <a:prstClr val="black"/>
                </a:solidFill>
                <a:latin typeface="Times New Roman" pitchFamily="18" charset="0"/>
                <a:ea typeface="Tahoma" pitchFamily="34" charset="0"/>
                <a:cs typeface="Times New Roman" pitchFamily="18" charset="0"/>
              </a:rPr>
              <a:t>  </a:t>
            </a:r>
            <a:r>
              <a:rPr lang="en-US" altLang="zh-CN" sz="4000" b="1" dirty="0" err="1">
                <a:solidFill>
                  <a:prstClr val="black"/>
                </a:solidFill>
                <a:latin typeface="Times New Roman" pitchFamily="18" charset="0"/>
                <a:ea typeface="Tahoma" pitchFamily="34" charset="0"/>
                <a:cs typeface="Times New Roman" pitchFamily="18" charset="0"/>
              </a:rPr>
              <a:t>năm</a:t>
            </a:r>
            <a:r>
              <a:rPr lang="en-US" altLang="zh-CN" sz="4000" b="1" dirty="0">
                <a:solidFill>
                  <a:prstClr val="black"/>
                </a:solidFill>
                <a:latin typeface="Times New Roman" pitchFamily="18" charset="0"/>
                <a:ea typeface="Tahoma" pitchFamily="34" charset="0"/>
                <a:cs typeface="Times New Roman" pitchFamily="18" charset="0"/>
              </a:rPr>
              <a:t> 2023</a:t>
            </a:r>
          </a:p>
        </p:txBody>
      </p:sp>
      <p:sp>
        <p:nvSpPr>
          <p:cNvPr id="27" name="Rectangle 26">
            <a:extLst>
              <a:ext uri="{FF2B5EF4-FFF2-40B4-BE49-F238E27FC236}">
                <a16:creationId xmlns:a16="http://schemas.microsoft.com/office/drawing/2014/main" id="{9BC1F779-2122-4B37-BA70-06DA84A2BA8A}"/>
              </a:ext>
            </a:extLst>
          </p:cNvPr>
          <p:cNvSpPr/>
          <p:nvPr/>
        </p:nvSpPr>
        <p:spPr>
          <a:xfrm>
            <a:off x="4179399" y="3612293"/>
            <a:ext cx="4389120" cy="707886"/>
          </a:xfrm>
          <a:prstGeom prst="rect">
            <a:avLst/>
          </a:prstGeom>
        </p:spPr>
        <p:txBody>
          <a:bodyPr wrap="square">
            <a:spAutoFit/>
          </a:bodyPr>
          <a:lstStyle/>
          <a:p>
            <a:pPr marL="0" marR="0" lvl="0" indent="0" algn="ctr" defTabSz="514247" rtl="0" eaLnBrk="1" fontAlgn="auto" latinLnBrk="0" hangingPunct="1">
              <a:lnSpc>
                <a:spcPct val="100000"/>
              </a:lnSpc>
              <a:spcBef>
                <a:spcPts val="0"/>
              </a:spcBef>
              <a:spcAft>
                <a:spcPts val="0"/>
              </a:spcAft>
              <a:buClrTx/>
              <a:buSzTx/>
              <a:buFontTx/>
              <a:buNone/>
              <a:tabLst/>
              <a:defRPr/>
            </a:pPr>
            <a:r>
              <a:rPr kumimoji="0" lang="en-US" sz="4000" b="1" i="0" u="none" strike="noStrike" kern="10" cap="none" spc="0" normalizeH="0" baseline="0" noProof="0" dirty="0">
                <a:ln w="12700">
                  <a:solidFill>
                    <a:srgbClr val="33CCCC"/>
                  </a:solidFill>
                  <a:round/>
                  <a:headEnd/>
                  <a:tailEnd/>
                </a:ln>
                <a:solidFill>
                  <a:prstClr val="black"/>
                </a:solidFill>
                <a:effectLst>
                  <a:outerShdw dist="35921" dir="2700000" sy="50000" kx="2115830" algn="bl" rotWithShape="0">
                    <a:srgbClr val="C0C0C0">
                      <a:alpha val="79999"/>
                    </a:srgbClr>
                  </a:outerShdw>
                </a:effectLst>
                <a:uLnTx/>
                <a:uFillTx/>
                <a:latin typeface="Times New Roman" pitchFamily="18" charset="0"/>
                <a:cs typeface="Times New Roman" pitchFamily="18" charset="0"/>
              </a:rPr>
              <a:t> </a:t>
            </a:r>
          </a:p>
        </p:txBody>
      </p:sp>
    </p:spTree>
    <p:extLst>
      <p:ext uri="{BB962C8B-B14F-4D97-AF65-F5344CB8AC3E}">
        <p14:creationId xmlns:p14="http://schemas.microsoft.com/office/powerpoint/2010/main" val="2559524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750"/>
                                        <p:tgtEl>
                                          <p:spTgt spid="69"/>
                                        </p:tgtEl>
                                      </p:cBhvr>
                                    </p:animEffect>
                                    <p:anim calcmode="lin" valueType="num">
                                      <p:cBhvr>
                                        <p:cTn id="8" dur="750" fill="hold"/>
                                        <p:tgtEl>
                                          <p:spTgt spid="69"/>
                                        </p:tgtEl>
                                        <p:attrNameLst>
                                          <p:attrName>ppt_x</p:attrName>
                                        </p:attrNameLst>
                                      </p:cBhvr>
                                      <p:tavLst>
                                        <p:tav tm="0">
                                          <p:val>
                                            <p:strVal val="#ppt_x"/>
                                          </p:val>
                                        </p:tav>
                                        <p:tav tm="100000">
                                          <p:val>
                                            <p:strVal val="#ppt_x"/>
                                          </p:val>
                                        </p:tav>
                                      </p:tavLst>
                                    </p:anim>
                                    <p:anim calcmode="lin" valueType="num">
                                      <p:cBhvr>
                                        <p:cTn id="9" dur="750" fill="hold"/>
                                        <p:tgtEl>
                                          <p:spTgt spid="6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7" dur="500" fill="hold"/>
                                        <p:tgtEl>
                                          <p:spTgt spid="13"/>
                                        </p:tgtEl>
                                        <p:attrNameLst>
                                          <p:attrName>ppt_x</p:attrName>
                                          <p:attrName>ppt_y</p:attrName>
                                        </p:attrNameLst>
                                      </p:cBhvr>
                                      <p:rCtr x="1059" y="31"/>
                                    </p:animMotion>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500" fill="hold"/>
                                        <p:tgtEl>
                                          <p:spTgt spid="26"/>
                                        </p:tgtEl>
                                        <p:attrNameLst>
                                          <p:attrName>ppt_x</p:attrName>
                                          <p:attrName>ppt_y</p:attrName>
                                        </p:attrNameLst>
                                      </p:cBhvr>
                                    </p:animMotion>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750" fill="hold"/>
                                        <p:tgtEl>
                                          <p:spTgt spid="25"/>
                                        </p:tgtEl>
                                        <p:attrNameLst>
                                          <p:attrName>ppt_w</p:attrName>
                                        </p:attrNameLst>
                                      </p:cBhvr>
                                      <p:tavLst>
                                        <p:tav tm="0">
                                          <p:val>
                                            <p:fltVal val="0"/>
                                          </p:val>
                                        </p:tav>
                                        <p:tav tm="100000">
                                          <p:val>
                                            <p:strVal val="#ppt_w"/>
                                          </p:val>
                                        </p:tav>
                                      </p:tavLst>
                                    </p:anim>
                                    <p:anim calcmode="lin" valueType="num">
                                      <p:cBhvr>
                                        <p:cTn id="27" dur="1750" fill="hold"/>
                                        <p:tgtEl>
                                          <p:spTgt spid="25"/>
                                        </p:tgtEl>
                                        <p:attrNameLst>
                                          <p:attrName>ppt_h</p:attrName>
                                        </p:attrNameLst>
                                      </p:cBhvr>
                                      <p:tavLst>
                                        <p:tav tm="0">
                                          <p:val>
                                            <p:fltVal val="0"/>
                                          </p:val>
                                        </p:tav>
                                        <p:tav tm="100000">
                                          <p:val>
                                            <p:strVal val="#ppt_h"/>
                                          </p:val>
                                        </p:tav>
                                      </p:tavLst>
                                    </p:anim>
                                    <p:anim calcmode="lin" valueType="num">
                                      <p:cBhvr>
                                        <p:cTn id="28" dur="1750" fill="hold"/>
                                        <p:tgtEl>
                                          <p:spTgt spid="25"/>
                                        </p:tgtEl>
                                        <p:attrNameLst>
                                          <p:attrName>style.rotation</p:attrName>
                                        </p:attrNameLst>
                                      </p:cBhvr>
                                      <p:tavLst>
                                        <p:tav tm="0">
                                          <p:val>
                                            <p:fltVal val="90"/>
                                          </p:val>
                                        </p:tav>
                                        <p:tav tm="100000">
                                          <p:val>
                                            <p:fltVal val="0"/>
                                          </p:val>
                                        </p:tav>
                                      </p:tavLst>
                                    </p:anim>
                                    <p:animEffect transition="in" filter="fade">
                                      <p:cBhvr>
                                        <p:cTn id="29" dur="1750"/>
                                        <p:tgtEl>
                                          <p:spTgt spid="25"/>
                                        </p:tgtEl>
                                      </p:cBhvr>
                                    </p:animEffect>
                                  </p:childTnLst>
                                </p:cTn>
                              </p:par>
                              <p:par>
                                <p:cTn id="30" presetID="2" presetClass="entr" presetSubtype="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250" fill="hold"/>
                                        <p:tgtEl>
                                          <p:spTgt spid="16"/>
                                        </p:tgtEl>
                                        <p:attrNameLst>
                                          <p:attrName>ppt_x</p:attrName>
                                        </p:attrNameLst>
                                      </p:cBhvr>
                                      <p:tavLst>
                                        <p:tav tm="0">
                                          <p:val>
                                            <p:strVal val="1+#ppt_w/2"/>
                                          </p:val>
                                        </p:tav>
                                        <p:tav tm="100000">
                                          <p:val>
                                            <p:strVal val="#ppt_x"/>
                                          </p:val>
                                        </p:tav>
                                      </p:tavLst>
                                    </p:anim>
                                    <p:anim calcmode="lin" valueType="num">
                                      <p:cBhvr additive="base">
                                        <p:cTn id="33" dur="125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1250" fill="hold"/>
                                        <p:tgtEl>
                                          <p:spTgt spid="40"/>
                                        </p:tgtEl>
                                        <p:attrNameLst>
                                          <p:attrName>ppt_x</p:attrName>
                                        </p:attrNameLst>
                                      </p:cBhvr>
                                      <p:tavLst>
                                        <p:tav tm="0">
                                          <p:val>
                                            <p:strVal val="1+#ppt_w/2"/>
                                          </p:val>
                                        </p:tav>
                                        <p:tav tm="100000">
                                          <p:val>
                                            <p:strVal val="#ppt_x"/>
                                          </p:val>
                                        </p:tav>
                                      </p:tavLst>
                                    </p:anim>
                                    <p:anim calcmode="lin" valueType="num">
                                      <p:cBhvr additive="base">
                                        <p:cTn id="37" dur="1250" fill="hold"/>
                                        <p:tgtEl>
                                          <p:spTgt spid="40"/>
                                        </p:tgtEl>
                                        <p:attrNameLst>
                                          <p:attrName>ppt_y</p:attrName>
                                        </p:attrNameLst>
                                      </p:cBhvr>
                                      <p:tavLst>
                                        <p:tav tm="0">
                                          <p:val>
                                            <p:strVal val="1+#ppt_h/2"/>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1250" fill="hold"/>
                                        <p:tgtEl>
                                          <p:spTgt spid="43"/>
                                        </p:tgtEl>
                                        <p:attrNameLst>
                                          <p:attrName>ppt_x</p:attrName>
                                        </p:attrNameLst>
                                      </p:cBhvr>
                                      <p:tavLst>
                                        <p:tav tm="0">
                                          <p:val>
                                            <p:strVal val="1+#ppt_w/2"/>
                                          </p:val>
                                        </p:tav>
                                        <p:tav tm="100000">
                                          <p:val>
                                            <p:strVal val="#ppt_x"/>
                                          </p:val>
                                        </p:tav>
                                      </p:tavLst>
                                    </p:anim>
                                    <p:anim calcmode="lin" valueType="num">
                                      <p:cBhvr additive="base">
                                        <p:cTn id="41" dur="1250" fill="hold"/>
                                        <p:tgtEl>
                                          <p:spTgt spid="43"/>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46" dur="500" fill="hold"/>
                                        <p:tgtEl>
                                          <p:spTgt spid="46"/>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down)">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arn(inVertical)">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24"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lum contrast="20000"/>
          </a:blip>
          <a:stretch>
            <a:fillRect/>
          </a:stretch>
        </p:blipFill>
        <p:spPr>
          <a:xfrm>
            <a:off x="10238568" y="-632352"/>
            <a:ext cx="2722500" cy="2553750"/>
          </a:xfrm>
          <a:prstGeom prst="rect">
            <a:avLst/>
          </a:prstGeom>
          <a:effectLst>
            <a:outerShdw blurRad="63500" sx="102000" sy="102000" algn="ctr" rotWithShape="0">
              <a:prstClr val="black">
                <a:alpha val="40000"/>
              </a:prstClr>
            </a:outerShdw>
          </a:effectLst>
        </p:spPr>
      </p:pic>
      <p:sp>
        <p:nvSpPr>
          <p:cNvPr id="12" name="Freeform 8"/>
          <p:cNvSpPr/>
          <p:nvPr/>
        </p:nvSpPr>
        <p:spPr bwMode="auto">
          <a:xfrm>
            <a:off x="2749843" y="1341379"/>
            <a:ext cx="6692314" cy="378214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文本框 13"/>
          <p:cNvSpPr txBox="1"/>
          <p:nvPr/>
        </p:nvSpPr>
        <p:spPr>
          <a:xfrm>
            <a:off x="3073377" y="3400172"/>
            <a:ext cx="523091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CỦNG</a:t>
            </a:r>
            <a:r>
              <a:rPr kumimoji="0" lang="en-US" altLang="zh-CN" sz="8800" b="0" i="0" u="none" strike="noStrike" kern="1200" cap="none" spc="0" normalizeH="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CỐ</a:t>
            </a:r>
            <a:endParaRPr kumimoji="0" lang="zh-CN" altLang="en-US" sz="8800" b="0" i="0" u="none" strike="noStrike" kern="1200" cap="none" spc="0" normalizeH="0" baseline="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5">
            <a:lum contrast="20000"/>
          </a:blip>
          <a:stretch>
            <a:fillRect/>
          </a:stretch>
        </p:blipFill>
        <p:spPr>
          <a:xfrm>
            <a:off x="8023685" y="2298986"/>
            <a:ext cx="2069605" cy="11011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86092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14:presetBounceEnd="2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20000">
                                          <p:cBhvr additive="base">
                                            <p:cTn id="16" dur="75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5"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750" fill="hold"/>
                                            <p:tgtEl>
                                              <p:spTgt spid="17"/>
                                            </p:tgtEl>
                                            <p:attrNameLst>
                                              <p:attrName>ppt_x</p:attrName>
                                            </p:attrNameLst>
                                          </p:cBhvr>
                                          <p:tavLst>
                                            <p:tav tm="0">
                                              <p:val>
                                                <p:strVal val="1+#ppt_w/2"/>
                                              </p:val>
                                            </p:tav>
                                            <p:tav tm="100000">
                                              <p:val>
                                                <p:strVal val="#ppt_x"/>
                                              </p:val>
                                            </p:tav>
                                          </p:tavLst>
                                        </p:anim>
                                        <p:anim calcmode="lin" valueType="num">
                                          <p:cBhvr additive="base">
                                            <p:cTn id="21" dur="75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750"/>
                                </p:stCondLst>
                                <p:childTnLst>
                                  <p:par>
                                    <p:cTn id="23" presetID="15"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0" name="Picture 19" descr="A close-up of a toy&#10;&#10;Description automatically generated with low confidence">
            <a:extLst>
              <a:ext uri="{FF2B5EF4-FFF2-40B4-BE49-F238E27FC236}">
                <a16:creationId xmlns:a16="http://schemas.microsoft.com/office/drawing/2014/main" id="{3BC41E4B-D91B-4439-A42D-9C7107DD6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146" y="0"/>
            <a:ext cx="8591764" cy="6858000"/>
          </a:xfrm>
          <a:prstGeom prst="rect">
            <a:avLst/>
          </a:prstGeom>
        </p:spPr>
      </p:pic>
      <p:pic>
        <p:nvPicPr>
          <p:cNvPr id="12" name="Picture 11" descr="A picture containing table, furniture, wooden, console table&#10;&#10;Description automatically generated">
            <a:extLst>
              <a:ext uri="{FF2B5EF4-FFF2-40B4-BE49-F238E27FC236}">
                <a16:creationId xmlns:a16="http://schemas.microsoft.com/office/drawing/2014/main" id="{A2B706D8-EF3C-42B1-AEDD-52C367C6728E}"/>
              </a:ext>
            </a:extLst>
          </p:cNvPr>
          <p:cNvPicPr>
            <a:picLocks noChangeAspect="1"/>
          </p:cNvPicPr>
          <p:nvPr/>
        </p:nvPicPr>
        <p:blipFill rotWithShape="1">
          <a:blip r:embed="rId5">
            <a:extLst>
              <a:ext uri="{28A0092B-C50C-407E-A947-70E740481C1C}">
                <a14:useLocalDpi xmlns:a14="http://schemas.microsoft.com/office/drawing/2010/main" val="0"/>
              </a:ext>
            </a:extLst>
          </a:blip>
          <a:srcRect l="15177" b="52908"/>
          <a:stretch/>
        </p:blipFill>
        <p:spPr>
          <a:xfrm>
            <a:off x="-1" y="3987223"/>
            <a:ext cx="11096091" cy="2870777"/>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A369615C-9F6E-43A3-8A7F-4EF8E24E7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197" y="1938992"/>
            <a:ext cx="3333108" cy="3333108"/>
          </a:xfrm>
          <a:prstGeom prst="rect">
            <a:avLst/>
          </a:prstGeom>
        </p:spPr>
      </p:pic>
      <p:pic>
        <p:nvPicPr>
          <p:cNvPr id="16" name="Picture 15" descr="A picture containing clothing, clothes&#10;&#10;Description automatically generated">
            <a:extLst>
              <a:ext uri="{FF2B5EF4-FFF2-40B4-BE49-F238E27FC236}">
                <a16:creationId xmlns:a16="http://schemas.microsoft.com/office/drawing/2014/main" id="{21F62C04-0FFC-45A8-84B5-1D4441995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6147" y="3114634"/>
            <a:ext cx="1859797" cy="1859797"/>
          </a:xfrm>
          <a:prstGeom prst="rect">
            <a:avLst/>
          </a:prstGeom>
        </p:spPr>
      </p:pic>
      <p:pic>
        <p:nvPicPr>
          <p:cNvPr id="18" name="Picture 17" descr="A picture containing pot&#10;&#10;Description automatically generated">
            <a:extLst>
              <a:ext uri="{FF2B5EF4-FFF2-40B4-BE49-F238E27FC236}">
                <a16:creationId xmlns:a16="http://schemas.microsoft.com/office/drawing/2014/main" id="{FF3DDFA6-482A-4B12-871D-C9501C5E5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978" y="1536400"/>
            <a:ext cx="3890396" cy="3890396"/>
          </a:xfrm>
          <a:prstGeom prst="rect">
            <a:avLst/>
          </a:prstGeom>
        </p:spPr>
      </p:pic>
      <p:pic>
        <p:nvPicPr>
          <p:cNvPr id="3" name="Picture 2" descr="A picture containing vector graphics&#10;&#10;Description automatically generated">
            <a:extLst>
              <a:ext uri="{FF2B5EF4-FFF2-40B4-BE49-F238E27FC236}">
                <a16:creationId xmlns:a16="http://schemas.microsoft.com/office/drawing/2014/main" id="{6F85BD8C-2AF6-4FA8-BDB1-6B688E75F7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1999563">
            <a:off x="4305491" y="3188526"/>
            <a:ext cx="2256448" cy="2256448"/>
          </a:xfrm>
          <a:prstGeom prst="rect">
            <a:avLst/>
          </a:prstGeom>
        </p:spPr>
      </p:pic>
      <p:grpSp>
        <p:nvGrpSpPr>
          <p:cNvPr id="22" name="Group 21">
            <a:extLst>
              <a:ext uri="{FF2B5EF4-FFF2-40B4-BE49-F238E27FC236}">
                <a16:creationId xmlns:a16="http://schemas.microsoft.com/office/drawing/2014/main" id="{8BD29382-4CA7-4204-8E7B-B44730CD996A}"/>
              </a:ext>
            </a:extLst>
          </p:cNvPr>
          <p:cNvGrpSpPr/>
          <p:nvPr/>
        </p:nvGrpSpPr>
        <p:grpSpPr>
          <a:xfrm>
            <a:off x="927474" y="329563"/>
            <a:ext cx="6384768" cy="4051830"/>
            <a:chOff x="871508" y="-159697"/>
            <a:chExt cx="6384768" cy="4051830"/>
          </a:xfrm>
        </p:grpSpPr>
        <p:pic>
          <p:nvPicPr>
            <p:cNvPr id="35" name="Picture 11">
              <a:extLst>
                <a:ext uri="{FF2B5EF4-FFF2-40B4-BE49-F238E27FC236}">
                  <a16:creationId xmlns:a16="http://schemas.microsoft.com/office/drawing/2014/main" id="{CB5CE88A-EAF3-4368-B117-1CE7E4DF7BEC}"/>
                </a:ext>
              </a:extLst>
            </p:cNvPr>
            <p:cNvPicPr>
              <a:picLocks noChangeAspect="1"/>
            </p:cNvPicPr>
            <p:nvPr/>
          </p:nvPicPr>
          <p:blipFill>
            <a:blip r:embed="rId10"/>
            <a:srcRect/>
            <a:stretch>
              <a:fillRect/>
            </a:stretch>
          </p:blipFill>
          <p:spPr>
            <a:xfrm flipH="1">
              <a:off x="871508" y="-159697"/>
              <a:ext cx="6384768" cy="4051830"/>
            </a:xfrm>
            <a:prstGeom prst="rect">
              <a:avLst/>
            </a:prstGeom>
          </p:spPr>
        </p:pic>
        <p:sp>
          <p:nvSpPr>
            <p:cNvPr id="21" name="Rectangle 20">
              <a:extLst>
                <a:ext uri="{FF2B5EF4-FFF2-40B4-BE49-F238E27FC236}">
                  <a16:creationId xmlns:a16="http://schemas.microsoft.com/office/drawing/2014/main" id="{B4C5C7F8-7599-4339-BC87-BBFD3669D84F}"/>
                </a:ext>
              </a:extLst>
            </p:cNvPr>
            <p:cNvSpPr/>
            <p:nvPr/>
          </p:nvSpPr>
          <p:spPr>
            <a:xfrm rot="21391225">
              <a:off x="1611545" y="394120"/>
              <a:ext cx="3959773" cy="2800767"/>
            </a:xfrm>
            <a:prstGeom prst="rect">
              <a:avLst/>
            </a:prstGeom>
            <a:noFill/>
          </p:spPr>
          <p:txBody>
            <a:bodyPr wrap="square" lIns="91440" tIns="45720" rIns="91440" bIns="45720">
              <a:spAutoFit/>
            </a:bodyPr>
            <a:lstStyle/>
            <a:p>
              <a:pPr algn="ctr"/>
              <a:r>
                <a:rPr lang="en-US" sz="4400" b="0" cap="none" spc="0">
                  <a:ln w="0"/>
                  <a:latin typeface="Calibri" panose="020F0502020204030204" pitchFamily="34" charset="0"/>
                  <a:cs typeface="Calibri" panose="020F0502020204030204" pitchFamily="34" charset="0"/>
                </a:rPr>
                <a:t>Các bạn cùng mình làm một ly sinh tố xoài thơm ngon nhé!</a:t>
              </a:r>
            </a:p>
          </p:txBody>
        </p:sp>
      </p:grpSp>
      <p:grpSp>
        <p:nvGrpSpPr>
          <p:cNvPr id="44" name="Group 43">
            <a:extLst>
              <a:ext uri="{FF2B5EF4-FFF2-40B4-BE49-F238E27FC236}">
                <a16:creationId xmlns:a16="http://schemas.microsoft.com/office/drawing/2014/main" id="{3012C3C6-7506-47AB-9559-2CBF00DE6E66}"/>
              </a:ext>
            </a:extLst>
          </p:cNvPr>
          <p:cNvGrpSpPr/>
          <p:nvPr/>
        </p:nvGrpSpPr>
        <p:grpSpPr>
          <a:xfrm>
            <a:off x="927474" y="329563"/>
            <a:ext cx="6384768" cy="4051830"/>
            <a:chOff x="871508" y="-159697"/>
            <a:chExt cx="6384768" cy="4051830"/>
          </a:xfrm>
        </p:grpSpPr>
        <p:pic>
          <p:nvPicPr>
            <p:cNvPr id="45" name="Picture 11">
              <a:extLst>
                <a:ext uri="{FF2B5EF4-FFF2-40B4-BE49-F238E27FC236}">
                  <a16:creationId xmlns:a16="http://schemas.microsoft.com/office/drawing/2014/main" id="{F9B3C1A5-D67A-4914-A7E0-1FC1E784090D}"/>
                </a:ext>
              </a:extLst>
            </p:cNvPr>
            <p:cNvPicPr>
              <a:picLocks noChangeAspect="1"/>
            </p:cNvPicPr>
            <p:nvPr/>
          </p:nvPicPr>
          <p:blipFill>
            <a:blip r:embed="rId10"/>
            <a:srcRect/>
            <a:stretch>
              <a:fillRect/>
            </a:stretch>
          </p:blipFill>
          <p:spPr>
            <a:xfrm flipH="1">
              <a:off x="871508" y="-159697"/>
              <a:ext cx="6384768" cy="4051830"/>
            </a:xfrm>
            <a:prstGeom prst="rect">
              <a:avLst/>
            </a:prstGeom>
          </p:spPr>
        </p:pic>
        <p:sp>
          <p:nvSpPr>
            <p:cNvPr id="46" name="Rectangle 45">
              <a:extLst>
                <a:ext uri="{FF2B5EF4-FFF2-40B4-BE49-F238E27FC236}">
                  <a16:creationId xmlns:a16="http://schemas.microsoft.com/office/drawing/2014/main" id="{0EB89AEE-8B18-4E1F-9C90-3A5F7E26B65F}"/>
                </a:ext>
              </a:extLst>
            </p:cNvPr>
            <p:cNvSpPr/>
            <p:nvPr/>
          </p:nvSpPr>
          <p:spPr>
            <a:xfrm rot="21391225">
              <a:off x="1396300" y="624514"/>
              <a:ext cx="4473903" cy="2554545"/>
            </a:xfrm>
            <a:prstGeom prst="rect">
              <a:avLst/>
            </a:prstGeom>
            <a:noFill/>
          </p:spPr>
          <p:txBody>
            <a:bodyPr wrap="square" lIns="91440" tIns="45720" rIns="91440" bIns="45720">
              <a:spAutoFit/>
            </a:bodyPr>
            <a:lstStyle/>
            <a:p>
              <a:pPr algn="ctr"/>
              <a:r>
                <a:rPr lang="en-US" sz="4000" b="0" cap="none" spc="0">
                  <a:ln w="0"/>
                  <a:latin typeface="Calibri" panose="020F0502020204030204" pitchFamily="34" charset="0"/>
                  <a:cs typeface="Calibri" panose="020F0502020204030204" pitchFamily="34" charset="0"/>
                </a:rPr>
                <a:t>Trước tiên mình cần chuẩn bị thêm một số nguyên liệu, các bạn giúp mình nhé!</a:t>
              </a:r>
            </a:p>
          </p:txBody>
        </p:sp>
      </p:grpSp>
    </p:spTree>
    <p:extLst>
      <p:ext uri="{BB962C8B-B14F-4D97-AF65-F5344CB8AC3E}">
        <p14:creationId xmlns:p14="http://schemas.microsoft.com/office/powerpoint/2010/main" val="3519688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2" name="Picture 11" descr="A picture containing table, furniture, wooden, console table&#10;&#10;Description automatically generated">
            <a:extLst>
              <a:ext uri="{FF2B5EF4-FFF2-40B4-BE49-F238E27FC236}">
                <a16:creationId xmlns:a16="http://schemas.microsoft.com/office/drawing/2014/main" id="{A2B706D8-EF3C-42B1-AEDD-52C367C6728E}"/>
              </a:ext>
            </a:extLst>
          </p:cNvPr>
          <p:cNvPicPr>
            <a:picLocks noChangeAspect="1"/>
          </p:cNvPicPr>
          <p:nvPr/>
        </p:nvPicPr>
        <p:blipFill rotWithShape="1">
          <a:blip r:embed="rId5">
            <a:extLst>
              <a:ext uri="{28A0092B-C50C-407E-A947-70E740481C1C}">
                <a14:useLocalDpi xmlns:a14="http://schemas.microsoft.com/office/drawing/2010/main" val="0"/>
              </a:ext>
            </a:extLst>
          </a:blip>
          <a:srcRect l="15177" b="52908"/>
          <a:stretch/>
        </p:blipFill>
        <p:spPr>
          <a:xfrm>
            <a:off x="-1" y="3987223"/>
            <a:ext cx="11096091" cy="2870777"/>
          </a:xfrm>
          <a:prstGeom prst="rect">
            <a:avLst/>
          </a:prstGeom>
        </p:spPr>
      </p:pic>
      <p:sp>
        <p:nvSpPr>
          <p:cNvPr id="2" name="Rectangle: Rounded Corners 1">
            <a:extLst>
              <a:ext uri="{FF2B5EF4-FFF2-40B4-BE49-F238E27FC236}">
                <a16:creationId xmlns:a16="http://schemas.microsoft.com/office/drawing/2014/main" id="{83C0E413-5E6E-4173-960E-7C07280DF086}"/>
              </a:ext>
            </a:extLst>
          </p:cNvPr>
          <p:cNvSpPr/>
          <p:nvPr/>
        </p:nvSpPr>
        <p:spPr>
          <a:xfrm>
            <a:off x="1383587" y="387671"/>
            <a:ext cx="7256980" cy="4792016"/>
          </a:xfrm>
          <a:custGeom>
            <a:avLst/>
            <a:gdLst>
              <a:gd name="connsiteX0" fmla="*/ 0 w 7256980"/>
              <a:gd name="connsiteY0" fmla="*/ 798685 h 4792016"/>
              <a:gd name="connsiteX1" fmla="*/ 798685 w 7256980"/>
              <a:gd name="connsiteY1" fmla="*/ 0 h 4792016"/>
              <a:gd name="connsiteX2" fmla="*/ 6458295 w 7256980"/>
              <a:gd name="connsiteY2" fmla="*/ 0 h 4792016"/>
              <a:gd name="connsiteX3" fmla="*/ 7256980 w 7256980"/>
              <a:gd name="connsiteY3" fmla="*/ 798685 h 4792016"/>
              <a:gd name="connsiteX4" fmla="*/ 7256980 w 7256980"/>
              <a:gd name="connsiteY4" fmla="*/ 3993331 h 4792016"/>
              <a:gd name="connsiteX5" fmla="*/ 6458295 w 7256980"/>
              <a:gd name="connsiteY5" fmla="*/ 4792016 h 4792016"/>
              <a:gd name="connsiteX6" fmla="*/ 798685 w 7256980"/>
              <a:gd name="connsiteY6" fmla="*/ 4792016 h 4792016"/>
              <a:gd name="connsiteX7" fmla="*/ 0 w 7256980"/>
              <a:gd name="connsiteY7" fmla="*/ 3993331 h 4792016"/>
              <a:gd name="connsiteX8" fmla="*/ 0 w 7256980"/>
              <a:gd name="connsiteY8" fmla="*/ 798685 h 479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980" h="4792016" fill="none" extrusionOk="0">
                <a:moveTo>
                  <a:pt x="0" y="798685"/>
                </a:moveTo>
                <a:cubicBezTo>
                  <a:pt x="2641" y="429073"/>
                  <a:pt x="375252" y="29654"/>
                  <a:pt x="798685" y="0"/>
                </a:cubicBezTo>
                <a:cubicBezTo>
                  <a:pt x="3262022" y="72427"/>
                  <a:pt x="3728323" y="61419"/>
                  <a:pt x="6458295" y="0"/>
                </a:cubicBezTo>
                <a:cubicBezTo>
                  <a:pt x="6891991" y="-50984"/>
                  <a:pt x="7190615" y="337509"/>
                  <a:pt x="7256980" y="798685"/>
                </a:cubicBezTo>
                <a:cubicBezTo>
                  <a:pt x="7357856" y="1126352"/>
                  <a:pt x="7149667" y="3041820"/>
                  <a:pt x="7256980" y="3993331"/>
                </a:cubicBezTo>
                <a:cubicBezTo>
                  <a:pt x="7264623" y="4395643"/>
                  <a:pt x="6883233" y="4773896"/>
                  <a:pt x="6458295" y="4792016"/>
                </a:cubicBezTo>
                <a:cubicBezTo>
                  <a:pt x="4044749" y="4821843"/>
                  <a:pt x="1733038" y="4712710"/>
                  <a:pt x="798685" y="4792016"/>
                </a:cubicBezTo>
                <a:cubicBezTo>
                  <a:pt x="403334" y="4786844"/>
                  <a:pt x="-86175" y="4451473"/>
                  <a:pt x="0" y="3993331"/>
                </a:cubicBezTo>
                <a:cubicBezTo>
                  <a:pt x="50037" y="3216732"/>
                  <a:pt x="770" y="1802184"/>
                  <a:pt x="0" y="798685"/>
                </a:cubicBezTo>
                <a:close/>
              </a:path>
              <a:path w="7256980" h="4792016" stroke="0" extrusionOk="0">
                <a:moveTo>
                  <a:pt x="0" y="798685"/>
                </a:moveTo>
                <a:cubicBezTo>
                  <a:pt x="58570" y="373548"/>
                  <a:pt x="374960" y="36204"/>
                  <a:pt x="798685" y="0"/>
                </a:cubicBezTo>
                <a:cubicBezTo>
                  <a:pt x="3138686" y="123000"/>
                  <a:pt x="4583374" y="-96860"/>
                  <a:pt x="6458295" y="0"/>
                </a:cubicBezTo>
                <a:cubicBezTo>
                  <a:pt x="6887875" y="-8781"/>
                  <a:pt x="7275206" y="320838"/>
                  <a:pt x="7256980" y="798685"/>
                </a:cubicBezTo>
                <a:cubicBezTo>
                  <a:pt x="7260153" y="1251515"/>
                  <a:pt x="7351247" y="2867560"/>
                  <a:pt x="7256980" y="3993331"/>
                </a:cubicBezTo>
                <a:cubicBezTo>
                  <a:pt x="7203344" y="4453864"/>
                  <a:pt x="6815916" y="4778354"/>
                  <a:pt x="6458295" y="4792016"/>
                </a:cubicBezTo>
                <a:cubicBezTo>
                  <a:pt x="4549762" y="4631309"/>
                  <a:pt x="2227321" y="4831683"/>
                  <a:pt x="798685" y="4792016"/>
                </a:cubicBezTo>
                <a:cubicBezTo>
                  <a:pt x="320630" y="4784552"/>
                  <a:pt x="-14369" y="4427923"/>
                  <a:pt x="0" y="3993331"/>
                </a:cubicBezTo>
                <a:cubicBezTo>
                  <a:pt x="32216" y="3279859"/>
                  <a:pt x="57206" y="1938825"/>
                  <a:pt x="0" y="798685"/>
                </a:cubicBezTo>
                <a:close/>
              </a:path>
            </a:pathLst>
          </a:custGeom>
          <a:solidFill>
            <a:schemeClr val="bg1"/>
          </a:solidFill>
          <a:ln w="38100">
            <a:solidFill>
              <a:srgbClr val="F3880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with medium confidence">
            <a:extLst>
              <a:ext uri="{FF2B5EF4-FFF2-40B4-BE49-F238E27FC236}">
                <a16:creationId xmlns:a16="http://schemas.microsoft.com/office/drawing/2014/main" id="{A369615C-9F6E-43A3-8A7F-4EF8E24E7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61" y="2089503"/>
            <a:ext cx="3333108" cy="3333108"/>
          </a:xfrm>
          <a:prstGeom prst="rect">
            <a:avLst/>
          </a:prstGeom>
        </p:spPr>
      </p:pic>
      <p:pic>
        <p:nvPicPr>
          <p:cNvPr id="20" name="Picture 19" descr="A close-up of a toy&#10;&#10;Description automatically generated with low confidence">
            <a:extLst>
              <a:ext uri="{FF2B5EF4-FFF2-40B4-BE49-F238E27FC236}">
                <a16:creationId xmlns:a16="http://schemas.microsoft.com/office/drawing/2014/main" id="{3BC41E4B-D91B-4439-A42D-9C7107DD6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9146" y="0"/>
            <a:ext cx="8591764" cy="6858000"/>
          </a:xfrm>
          <a:prstGeom prst="rect">
            <a:avLst/>
          </a:prstGeom>
        </p:spPr>
      </p:pic>
      <p:sp>
        <p:nvSpPr>
          <p:cNvPr id="3" name="Rectangle 2">
            <a:extLst>
              <a:ext uri="{FF2B5EF4-FFF2-40B4-BE49-F238E27FC236}">
                <a16:creationId xmlns:a16="http://schemas.microsoft.com/office/drawing/2014/main" id="{48223B9F-D598-4C7F-9A73-F50371084AE0}"/>
              </a:ext>
            </a:extLst>
          </p:cNvPr>
          <p:cNvSpPr/>
          <p:nvPr/>
        </p:nvSpPr>
        <p:spPr>
          <a:xfrm>
            <a:off x="1564880" y="608617"/>
            <a:ext cx="2497800"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Chữ số?</a:t>
            </a:r>
          </a:p>
        </p:txBody>
      </p:sp>
      <p:grpSp>
        <p:nvGrpSpPr>
          <p:cNvPr id="13" name="Group 12">
            <a:extLst>
              <a:ext uri="{FF2B5EF4-FFF2-40B4-BE49-F238E27FC236}">
                <a16:creationId xmlns:a16="http://schemas.microsoft.com/office/drawing/2014/main" id="{1E727F3B-BD5F-4AAA-8991-3BB49C2AE9FF}"/>
              </a:ext>
            </a:extLst>
          </p:cNvPr>
          <p:cNvGrpSpPr/>
          <p:nvPr/>
        </p:nvGrpSpPr>
        <p:grpSpPr>
          <a:xfrm>
            <a:off x="4062680" y="613680"/>
            <a:ext cx="3026489" cy="3046988"/>
            <a:chOff x="5527986" y="1336464"/>
            <a:chExt cx="3026489" cy="3046988"/>
          </a:xfrm>
        </p:grpSpPr>
        <p:cxnSp>
          <p:nvCxnSpPr>
            <p:cNvPr id="15" name="Straight Connector 14">
              <a:extLst>
                <a:ext uri="{FF2B5EF4-FFF2-40B4-BE49-F238E27FC236}">
                  <a16:creationId xmlns:a16="http://schemas.microsoft.com/office/drawing/2014/main" id="{DA039676-0D77-45E9-BD85-89F115AD4B0B}"/>
                </a:ext>
              </a:extLst>
            </p:cNvPr>
            <p:cNvCxnSpPr>
              <a:cxnSpLocks/>
            </p:cNvCxnSpPr>
            <p:nvPr/>
          </p:nvCxnSpPr>
          <p:spPr>
            <a:xfrm>
              <a:off x="5677710" y="4271650"/>
              <a:ext cx="287676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6595B4-2657-430C-8D53-DED8613861E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5BFB45-79F2-45C3-B5C1-936E77794917}"/>
                </a:ext>
              </a:extLst>
            </p:cNvPr>
            <p:cNvSpPr/>
            <p:nvPr/>
          </p:nvSpPr>
          <p:spPr>
            <a:xfrm>
              <a:off x="5809477" y="1336464"/>
              <a:ext cx="2613216"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4 </a:t>
              </a:r>
              <a:r>
                <a:rPr lang="en-US" sz="9600" b="1" cap="none" spc="0">
                  <a:ln w="0"/>
                  <a:solidFill>
                    <a:srgbClr val="C00000"/>
                  </a:solidFill>
                  <a:latin typeface="Calibri" panose="020F0502020204030204" pitchFamily="34" charset="0"/>
                  <a:cs typeface="Calibri" panose="020F0502020204030204" pitchFamily="34" charset="0"/>
                </a:rPr>
                <a:t>5</a:t>
              </a:r>
              <a:r>
                <a:rPr lang="en-US" sz="9600" b="1" cap="none" spc="0">
                  <a:ln w="0"/>
                  <a:solidFill>
                    <a:srgbClr val="00B0F0"/>
                  </a:solidFill>
                  <a:latin typeface="Calibri" panose="020F0502020204030204" pitchFamily="34" charset="0"/>
                  <a:cs typeface="Calibri" panose="020F0502020204030204" pitchFamily="34" charset="0"/>
                </a:rPr>
                <a:t> 6</a:t>
              </a:r>
            </a:p>
            <a:p>
              <a:pPr algn="ctr"/>
              <a:r>
                <a:rPr lang="en-US" sz="9600" b="1">
                  <a:ln w="0"/>
                  <a:solidFill>
                    <a:srgbClr val="C00000"/>
                  </a:solidFill>
                  <a:latin typeface="Calibri" panose="020F0502020204030204" pitchFamily="34" charset="0"/>
                  <a:cs typeface="Calibri" panose="020F0502020204030204" pitchFamily="34" charset="0"/>
                </a:rPr>
                <a:t>3</a:t>
              </a:r>
              <a:r>
                <a:rPr lang="en-US" sz="9600" b="1">
                  <a:ln w="0"/>
                  <a:solidFill>
                    <a:srgbClr val="00B0F0"/>
                  </a:solidFill>
                  <a:latin typeface="Calibri" panose="020F0502020204030204" pitchFamily="34" charset="0"/>
                  <a:cs typeface="Calibri" panose="020F0502020204030204" pitchFamily="34" charset="0"/>
                </a:rPr>
                <a:t> 5 1</a:t>
              </a:r>
              <a:endParaRPr lang="en-US" sz="9600" b="1" cap="none" spc="0">
                <a:ln w="0"/>
                <a:solidFill>
                  <a:srgbClr val="00B0F0"/>
                </a:solidFill>
                <a:latin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8881B3EF-BE9A-4EC2-AC85-4CBA1BAC9028}"/>
              </a:ext>
            </a:extLst>
          </p:cNvPr>
          <p:cNvSpPr txBox="1"/>
          <p:nvPr/>
        </p:nvSpPr>
        <p:spPr>
          <a:xfrm>
            <a:off x="2320248" y="3610027"/>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8 0 </a:t>
            </a:r>
            <a:r>
              <a:rPr kumimoji="0" lang="en-US" sz="9600" b="1" i="0" u="none" strike="noStrike" kern="1200" cap="none" spc="0" normalizeH="0" baseline="0" noProof="0">
                <a:ln w="0"/>
                <a:solidFill>
                  <a:srgbClr val="C00000"/>
                </a:solidFill>
                <a:effectLst/>
                <a:uLnTx/>
                <a:uFillTx/>
                <a:latin typeface="Calibri" panose="020F0502020204030204" pitchFamily="34" charset="0"/>
                <a:ea typeface="+mn-ea"/>
                <a:cs typeface="Calibri" panose="020F0502020204030204" pitchFamily="34" charset="0"/>
              </a:rPr>
              <a:t>7</a:t>
            </a:r>
          </a:p>
        </p:txBody>
      </p:sp>
      <p:pic>
        <p:nvPicPr>
          <p:cNvPr id="9" name="Picture 8">
            <a:extLst>
              <a:ext uri="{FF2B5EF4-FFF2-40B4-BE49-F238E27FC236}">
                <a16:creationId xmlns:a16="http://schemas.microsoft.com/office/drawing/2014/main" id="{2EACF245-7F5B-4876-9B54-C1680C6A49F7}"/>
              </a:ext>
            </a:extLst>
          </p:cNvPr>
          <p:cNvPicPr>
            <a:picLocks noChangeAspect="1"/>
          </p:cNvPicPr>
          <p:nvPr/>
        </p:nvPicPr>
        <p:blipFill>
          <a:blip r:embed="rId8"/>
          <a:stretch>
            <a:fillRect/>
          </a:stretch>
        </p:blipFill>
        <p:spPr>
          <a:xfrm>
            <a:off x="5000537" y="608617"/>
            <a:ext cx="1420491" cy="1774090"/>
          </a:xfrm>
          <a:prstGeom prst="rect">
            <a:avLst/>
          </a:prstGeom>
        </p:spPr>
      </p:pic>
      <p:pic>
        <p:nvPicPr>
          <p:cNvPr id="24" name="Picture 23">
            <a:extLst>
              <a:ext uri="{FF2B5EF4-FFF2-40B4-BE49-F238E27FC236}">
                <a16:creationId xmlns:a16="http://schemas.microsoft.com/office/drawing/2014/main" id="{52276BCC-0DCC-40CA-A841-652C1F971CAA}"/>
              </a:ext>
            </a:extLst>
          </p:cNvPr>
          <p:cNvPicPr>
            <a:picLocks noChangeAspect="1"/>
          </p:cNvPicPr>
          <p:nvPr/>
        </p:nvPicPr>
        <p:blipFill>
          <a:blip r:embed="rId8"/>
          <a:stretch>
            <a:fillRect/>
          </a:stretch>
        </p:blipFill>
        <p:spPr>
          <a:xfrm>
            <a:off x="4062680" y="2049856"/>
            <a:ext cx="1420491" cy="1774090"/>
          </a:xfrm>
          <a:prstGeom prst="rect">
            <a:avLst/>
          </a:prstGeom>
        </p:spPr>
      </p:pic>
      <p:pic>
        <p:nvPicPr>
          <p:cNvPr id="25" name="Picture 24">
            <a:extLst>
              <a:ext uri="{FF2B5EF4-FFF2-40B4-BE49-F238E27FC236}">
                <a16:creationId xmlns:a16="http://schemas.microsoft.com/office/drawing/2014/main" id="{497B21A6-3E2A-455B-84A8-15F717EE2E3D}"/>
              </a:ext>
            </a:extLst>
          </p:cNvPr>
          <p:cNvPicPr>
            <a:picLocks noChangeAspect="1"/>
          </p:cNvPicPr>
          <p:nvPr/>
        </p:nvPicPr>
        <p:blipFill>
          <a:blip r:embed="rId8"/>
          <a:stretch>
            <a:fillRect/>
          </a:stretch>
        </p:blipFill>
        <p:spPr>
          <a:xfrm>
            <a:off x="5839146" y="3527059"/>
            <a:ext cx="1420491" cy="1774090"/>
          </a:xfrm>
          <a:prstGeom prst="rect">
            <a:avLst/>
          </a:prstGeom>
        </p:spPr>
      </p:pic>
    </p:spTree>
    <p:extLst>
      <p:ext uri="{BB962C8B-B14F-4D97-AF65-F5344CB8AC3E}">
        <p14:creationId xmlns:p14="http://schemas.microsoft.com/office/powerpoint/2010/main" val="46786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par>
                                <p:cTn id="51" presetID="32" presetClass="emph" presetSubtype="0" repeatCount="indefinite" fill="hold" nodeType="withEffect">
                                  <p:stCondLst>
                                    <p:cond delay="0"/>
                                  </p:stCondLst>
                                  <p:endCondLst>
                                    <p:cond evt="onNext" delay="0">
                                      <p:tgtEl>
                                        <p:sldTgt/>
                                      </p:tgtEl>
                                    </p:cond>
                                  </p:endCondLst>
                                  <p:childTnLst>
                                    <p:animRot by="120000">
                                      <p:cBhvr>
                                        <p:cTn id="52" dur="100" fill="hold">
                                          <p:stCondLst>
                                            <p:cond delay="0"/>
                                          </p:stCondLst>
                                        </p:cTn>
                                        <p:tgtEl>
                                          <p:spTgt spid="14"/>
                                        </p:tgtEl>
                                        <p:attrNameLst>
                                          <p:attrName>r</p:attrName>
                                        </p:attrNameLst>
                                      </p:cBhvr>
                                    </p:animRot>
                                    <p:animRot by="-240000">
                                      <p:cBhvr>
                                        <p:cTn id="53" dur="200" fill="hold">
                                          <p:stCondLst>
                                            <p:cond delay="200"/>
                                          </p:stCondLst>
                                        </p:cTn>
                                        <p:tgtEl>
                                          <p:spTgt spid="14"/>
                                        </p:tgtEl>
                                        <p:attrNameLst>
                                          <p:attrName>r</p:attrName>
                                        </p:attrNameLst>
                                      </p:cBhvr>
                                    </p:animRot>
                                    <p:animRot by="240000">
                                      <p:cBhvr>
                                        <p:cTn id="54" dur="200" fill="hold">
                                          <p:stCondLst>
                                            <p:cond delay="400"/>
                                          </p:stCondLst>
                                        </p:cTn>
                                        <p:tgtEl>
                                          <p:spTgt spid="14"/>
                                        </p:tgtEl>
                                        <p:attrNameLst>
                                          <p:attrName>r</p:attrName>
                                        </p:attrNameLst>
                                      </p:cBhvr>
                                    </p:animRot>
                                    <p:animRot by="-240000">
                                      <p:cBhvr>
                                        <p:cTn id="55" dur="200" fill="hold">
                                          <p:stCondLst>
                                            <p:cond delay="600"/>
                                          </p:stCondLst>
                                        </p:cTn>
                                        <p:tgtEl>
                                          <p:spTgt spid="14"/>
                                        </p:tgtEl>
                                        <p:attrNameLst>
                                          <p:attrName>r</p:attrName>
                                        </p:attrNameLst>
                                      </p:cBhvr>
                                    </p:animRot>
                                    <p:animRot by="120000">
                                      <p:cBhvr>
                                        <p:cTn id="56" dur="200" fill="hold">
                                          <p:stCondLst>
                                            <p:cond delay="800"/>
                                          </p:stCondLst>
                                        </p:cTn>
                                        <p:tgtEl>
                                          <p:spTgt spid="14"/>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2" name="Picture 11" descr="A picture containing table, furniture, wooden, console table&#10;&#10;Description automatically generated">
            <a:extLst>
              <a:ext uri="{FF2B5EF4-FFF2-40B4-BE49-F238E27FC236}">
                <a16:creationId xmlns:a16="http://schemas.microsoft.com/office/drawing/2014/main" id="{A2B706D8-EF3C-42B1-AEDD-52C367C6728E}"/>
              </a:ext>
            </a:extLst>
          </p:cNvPr>
          <p:cNvPicPr>
            <a:picLocks noChangeAspect="1"/>
          </p:cNvPicPr>
          <p:nvPr/>
        </p:nvPicPr>
        <p:blipFill rotWithShape="1">
          <a:blip r:embed="rId5">
            <a:extLst>
              <a:ext uri="{28A0092B-C50C-407E-A947-70E740481C1C}">
                <a14:useLocalDpi xmlns:a14="http://schemas.microsoft.com/office/drawing/2010/main" val="0"/>
              </a:ext>
            </a:extLst>
          </a:blip>
          <a:srcRect l="15177" b="52908"/>
          <a:stretch/>
        </p:blipFill>
        <p:spPr>
          <a:xfrm>
            <a:off x="-1" y="3987223"/>
            <a:ext cx="11096091" cy="2870777"/>
          </a:xfrm>
          <a:prstGeom prst="rect">
            <a:avLst/>
          </a:prstGeom>
        </p:spPr>
      </p:pic>
      <p:sp>
        <p:nvSpPr>
          <p:cNvPr id="2" name="Rectangle: Rounded Corners 1">
            <a:extLst>
              <a:ext uri="{FF2B5EF4-FFF2-40B4-BE49-F238E27FC236}">
                <a16:creationId xmlns:a16="http://schemas.microsoft.com/office/drawing/2014/main" id="{83C0E413-5E6E-4173-960E-7C07280DF086}"/>
              </a:ext>
            </a:extLst>
          </p:cNvPr>
          <p:cNvSpPr/>
          <p:nvPr/>
        </p:nvSpPr>
        <p:spPr>
          <a:xfrm>
            <a:off x="1383587" y="387671"/>
            <a:ext cx="7256980" cy="4792016"/>
          </a:xfrm>
          <a:custGeom>
            <a:avLst/>
            <a:gdLst>
              <a:gd name="connsiteX0" fmla="*/ 0 w 7256980"/>
              <a:gd name="connsiteY0" fmla="*/ 798685 h 4792016"/>
              <a:gd name="connsiteX1" fmla="*/ 798685 w 7256980"/>
              <a:gd name="connsiteY1" fmla="*/ 0 h 4792016"/>
              <a:gd name="connsiteX2" fmla="*/ 6458295 w 7256980"/>
              <a:gd name="connsiteY2" fmla="*/ 0 h 4792016"/>
              <a:gd name="connsiteX3" fmla="*/ 7256980 w 7256980"/>
              <a:gd name="connsiteY3" fmla="*/ 798685 h 4792016"/>
              <a:gd name="connsiteX4" fmla="*/ 7256980 w 7256980"/>
              <a:gd name="connsiteY4" fmla="*/ 3993331 h 4792016"/>
              <a:gd name="connsiteX5" fmla="*/ 6458295 w 7256980"/>
              <a:gd name="connsiteY5" fmla="*/ 4792016 h 4792016"/>
              <a:gd name="connsiteX6" fmla="*/ 798685 w 7256980"/>
              <a:gd name="connsiteY6" fmla="*/ 4792016 h 4792016"/>
              <a:gd name="connsiteX7" fmla="*/ 0 w 7256980"/>
              <a:gd name="connsiteY7" fmla="*/ 3993331 h 4792016"/>
              <a:gd name="connsiteX8" fmla="*/ 0 w 7256980"/>
              <a:gd name="connsiteY8" fmla="*/ 798685 h 479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980" h="4792016" fill="none" extrusionOk="0">
                <a:moveTo>
                  <a:pt x="0" y="798685"/>
                </a:moveTo>
                <a:cubicBezTo>
                  <a:pt x="2641" y="429073"/>
                  <a:pt x="375252" y="29654"/>
                  <a:pt x="798685" y="0"/>
                </a:cubicBezTo>
                <a:cubicBezTo>
                  <a:pt x="3262022" y="72427"/>
                  <a:pt x="3728323" y="61419"/>
                  <a:pt x="6458295" y="0"/>
                </a:cubicBezTo>
                <a:cubicBezTo>
                  <a:pt x="6891991" y="-50984"/>
                  <a:pt x="7190615" y="337509"/>
                  <a:pt x="7256980" y="798685"/>
                </a:cubicBezTo>
                <a:cubicBezTo>
                  <a:pt x="7357856" y="1126352"/>
                  <a:pt x="7149667" y="3041820"/>
                  <a:pt x="7256980" y="3993331"/>
                </a:cubicBezTo>
                <a:cubicBezTo>
                  <a:pt x="7264623" y="4395643"/>
                  <a:pt x="6883233" y="4773896"/>
                  <a:pt x="6458295" y="4792016"/>
                </a:cubicBezTo>
                <a:cubicBezTo>
                  <a:pt x="4044749" y="4821843"/>
                  <a:pt x="1733038" y="4712710"/>
                  <a:pt x="798685" y="4792016"/>
                </a:cubicBezTo>
                <a:cubicBezTo>
                  <a:pt x="403334" y="4786844"/>
                  <a:pt x="-86175" y="4451473"/>
                  <a:pt x="0" y="3993331"/>
                </a:cubicBezTo>
                <a:cubicBezTo>
                  <a:pt x="50037" y="3216732"/>
                  <a:pt x="770" y="1802184"/>
                  <a:pt x="0" y="798685"/>
                </a:cubicBezTo>
                <a:close/>
              </a:path>
              <a:path w="7256980" h="4792016" stroke="0" extrusionOk="0">
                <a:moveTo>
                  <a:pt x="0" y="798685"/>
                </a:moveTo>
                <a:cubicBezTo>
                  <a:pt x="58570" y="373548"/>
                  <a:pt x="374960" y="36204"/>
                  <a:pt x="798685" y="0"/>
                </a:cubicBezTo>
                <a:cubicBezTo>
                  <a:pt x="3138686" y="123000"/>
                  <a:pt x="4583374" y="-96860"/>
                  <a:pt x="6458295" y="0"/>
                </a:cubicBezTo>
                <a:cubicBezTo>
                  <a:pt x="6887875" y="-8781"/>
                  <a:pt x="7275206" y="320838"/>
                  <a:pt x="7256980" y="798685"/>
                </a:cubicBezTo>
                <a:cubicBezTo>
                  <a:pt x="7260153" y="1251515"/>
                  <a:pt x="7351247" y="2867560"/>
                  <a:pt x="7256980" y="3993331"/>
                </a:cubicBezTo>
                <a:cubicBezTo>
                  <a:pt x="7203344" y="4453864"/>
                  <a:pt x="6815916" y="4778354"/>
                  <a:pt x="6458295" y="4792016"/>
                </a:cubicBezTo>
                <a:cubicBezTo>
                  <a:pt x="4549762" y="4631309"/>
                  <a:pt x="2227321" y="4831683"/>
                  <a:pt x="798685" y="4792016"/>
                </a:cubicBezTo>
                <a:cubicBezTo>
                  <a:pt x="320630" y="4784552"/>
                  <a:pt x="-14369" y="4427923"/>
                  <a:pt x="0" y="3993331"/>
                </a:cubicBezTo>
                <a:cubicBezTo>
                  <a:pt x="32216" y="3279859"/>
                  <a:pt x="57206" y="1938825"/>
                  <a:pt x="0" y="798685"/>
                </a:cubicBezTo>
                <a:close/>
              </a:path>
            </a:pathLst>
          </a:custGeom>
          <a:solidFill>
            <a:schemeClr val="bg1"/>
          </a:solidFill>
          <a:ln w="38100">
            <a:solidFill>
              <a:srgbClr val="F3880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a toy&#10;&#10;Description automatically generated with low confidence">
            <a:extLst>
              <a:ext uri="{FF2B5EF4-FFF2-40B4-BE49-F238E27FC236}">
                <a16:creationId xmlns:a16="http://schemas.microsoft.com/office/drawing/2014/main" id="{3BC41E4B-D91B-4439-A42D-9C7107DD62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9146" y="0"/>
            <a:ext cx="8591764" cy="6858000"/>
          </a:xfrm>
          <a:prstGeom prst="rect">
            <a:avLst/>
          </a:prstGeom>
        </p:spPr>
      </p:pic>
      <p:sp>
        <p:nvSpPr>
          <p:cNvPr id="3" name="Rectangle 2">
            <a:extLst>
              <a:ext uri="{FF2B5EF4-FFF2-40B4-BE49-F238E27FC236}">
                <a16:creationId xmlns:a16="http://schemas.microsoft.com/office/drawing/2014/main" id="{48223B9F-D598-4C7F-9A73-F50371084AE0}"/>
              </a:ext>
            </a:extLst>
          </p:cNvPr>
          <p:cNvSpPr/>
          <p:nvPr/>
        </p:nvSpPr>
        <p:spPr>
          <a:xfrm>
            <a:off x="1564880" y="608617"/>
            <a:ext cx="2497800"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Chữ số?</a:t>
            </a:r>
          </a:p>
        </p:txBody>
      </p:sp>
      <p:grpSp>
        <p:nvGrpSpPr>
          <p:cNvPr id="13" name="Group 12">
            <a:extLst>
              <a:ext uri="{FF2B5EF4-FFF2-40B4-BE49-F238E27FC236}">
                <a16:creationId xmlns:a16="http://schemas.microsoft.com/office/drawing/2014/main" id="{1E727F3B-BD5F-4AAA-8991-3BB49C2AE9FF}"/>
              </a:ext>
            </a:extLst>
          </p:cNvPr>
          <p:cNvGrpSpPr/>
          <p:nvPr/>
        </p:nvGrpSpPr>
        <p:grpSpPr>
          <a:xfrm>
            <a:off x="4062680" y="613680"/>
            <a:ext cx="3026489" cy="3046988"/>
            <a:chOff x="5527986" y="1336464"/>
            <a:chExt cx="3026489" cy="3046988"/>
          </a:xfrm>
        </p:grpSpPr>
        <p:cxnSp>
          <p:nvCxnSpPr>
            <p:cNvPr id="15" name="Straight Connector 14">
              <a:extLst>
                <a:ext uri="{FF2B5EF4-FFF2-40B4-BE49-F238E27FC236}">
                  <a16:creationId xmlns:a16="http://schemas.microsoft.com/office/drawing/2014/main" id="{DA039676-0D77-45E9-BD85-89F115AD4B0B}"/>
                </a:ext>
              </a:extLst>
            </p:cNvPr>
            <p:cNvCxnSpPr>
              <a:cxnSpLocks/>
            </p:cNvCxnSpPr>
            <p:nvPr/>
          </p:nvCxnSpPr>
          <p:spPr>
            <a:xfrm>
              <a:off x="5677710" y="4271650"/>
              <a:ext cx="287676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6595B4-2657-430C-8D53-DED8613861E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5BFB45-79F2-45C3-B5C1-936E77794917}"/>
                </a:ext>
              </a:extLst>
            </p:cNvPr>
            <p:cNvSpPr/>
            <p:nvPr/>
          </p:nvSpPr>
          <p:spPr>
            <a:xfrm>
              <a:off x="5809477" y="1336464"/>
              <a:ext cx="2613216"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9 7 </a:t>
              </a:r>
              <a:r>
                <a:rPr lang="en-US" sz="9600" b="1" cap="none" spc="0">
                  <a:ln w="0"/>
                  <a:solidFill>
                    <a:srgbClr val="C00000"/>
                  </a:solidFill>
                  <a:latin typeface="Calibri" panose="020F0502020204030204" pitchFamily="34" charset="0"/>
                  <a:cs typeface="Calibri" panose="020F0502020204030204" pitchFamily="34" charset="0"/>
                </a:rPr>
                <a:t>0</a:t>
              </a:r>
            </a:p>
            <a:p>
              <a:pPr algn="ctr"/>
              <a:r>
                <a:rPr lang="en-US" sz="9600" b="1">
                  <a:ln w="0"/>
                  <a:solidFill>
                    <a:srgbClr val="C00000"/>
                  </a:solidFill>
                  <a:latin typeface="Calibri" panose="020F0502020204030204" pitchFamily="34" charset="0"/>
                  <a:cs typeface="Calibri" panose="020F0502020204030204" pitchFamily="34" charset="0"/>
                </a:rPr>
                <a:t>8</a:t>
              </a:r>
              <a:r>
                <a:rPr lang="en-US" sz="9600" b="1">
                  <a:ln w="0"/>
                  <a:solidFill>
                    <a:srgbClr val="00B0F0"/>
                  </a:solidFill>
                  <a:latin typeface="Calibri" panose="020F0502020204030204" pitchFamily="34" charset="0"/>
                  <a:cs typeface="Calibri" panose="020F0502020204030204" pitchFamily="34" charset="0"/>
                </a:rPr>
                <a:t> 3 2</a:t>
              </a:r>
              <a:endParaRPr lang="en-US" sz="9600" b="1" cap="none" spc="0">
                <a:ln w="0"/>
                <a:solidFill>
                  <a:srgbClr val="00B0F0"/>
                </a:solidFill>
                <a:latin typeface="Calibri" panose="020F0502020204030204" pitchFamily="34" charset="0"/>
                <a:cs typeface="Calibri" panose="020F0502020204030204" pitchFamily="34" charset="0"/>
              </a:endParaRPr>
            </a:p>
          </p:txBody>
        </p:sp>
      </p:grpSp>
      <p:sp>
        <p:nvSpPr>
          <p:cNvPr id="23" name="TextBox 22">
            <a:extLst>
              <a:ext uri="{FF2B5EF4-FFF2-40B4-BE49-F238E27FC236}">
                <a16:creationId xmlns:a16="http://schemas.microsoft.com/office/drawing/2014/main" id="{8881B3EF-BE9A-4EC2-AC85-4CBA1BAC9028}"/>
              </a:ext>
            </a:extLst>
          </p:cNvPr>
          <p:cNvSpPr txBox="1"/>
          <p:nvPr/>
        </p:nvSpPr>
        <p:spPr>
          <a:xfrm>
            <a:off x="2429840" y="3876927"/>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1 </a:t>
            </a:r>
            <a:r>
              <a:rPr kumimoji="0" lang="en-US" sz="9600" b="1" i="0" u="none" strike="noStrike" kern="1200" cap="none" spc="0" normalizeH="0" baseline="0" noProof="0">
                <a:ln w="0"/>
                <a:solidFill>
                  <a:srgbClr val="C00000"/>
                </a:solidFill>
                <a:effectLst/>
                <a:uLnTx/>
                <a:uFillTx/>
                <a:latin typeface="Calibri" panose="020F0502020204030204" pitchFamily="34" charset="0"/>
                <a:ea typeface="+mn-ea"/>
                <a:cs typeface="Calibri" panose="020F0502020204030204" pitchFamily="34" charset="0"/>
              </a:rPr>
              <a:t>3</a:t>
            </a: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 8</a:t>
            </a:r>
            <a:endParaRPr kumimoji="0" lang="en-US" sz="9600" b="1" i="0" u="none" strike="noStrike" kern="1200" cap="none" spc="0" normalizeH="0" baseline="0" noProof="0">
              <a:ln w="0"/>
              <a:solidFill>
                <a:srgbClr val="C0000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2EACF245-7F5B-4876-9B54-C1680C6A49F7}"/>
              </a:ext>
            </a:extLst>
          </p:cNvPr>
          <p:cNvPicPr>
            <a:picLocks noChangeAspect="1"/>
          </p:cNvPicPr>
          <p:nvPr/>
        </p:nvPicPr>
        <p:blipFill>
          <a:blip r:embed="rId7"/>
          <a:stretch>
            <a:fillRect/>
          </a:stretch>
        </p:blipFill>
        <p:spPr>
          <a:xfrm>
            <a:off x="5839146" y="595762"/>
            <a:ext cx="1420491" cy="1774090"/>
          </a:xfrm>
          <a:prstGeom prst="rect">
            <a:avLst/>
          </a:prstGeom>
        </p:spPr>
      </p:pic>
      <p:pic>
        <p:nvPicPr>
          <p:cNvPr id="24" name="Picture 23">
            <a:extLst>
              <a:ext uri="{FF2B5EF4-FFF2-40B4-BE49-F238E27FC236}">
                <a16:creationId xmlns:a16="http://schemas.microsoft.com/office/drawing/2014/main" id="{52276BCC-0DCC-40CA-A841-652C1F971CAA}"/>
              </a:ext>
            </a:extLst>
          </p:cNvPr>
          <p:cNvPicPr>
            <a:picLocks noChangeAspect="1"/>
          </p:cNvPicPr>
          <p:nvPr/>
        </p:nvPicPr>
        <p:blipFill>
          <a:blip r:embed="rId7"/>
          <a:stretch>
            <a:fillRect/>
          </a:stretch>
        </p:blipFill>
        <p:spPr>
          <a:xfrm>
            <a:off x="4033374" y="2094569"/>
            <a:ext cx="1420491" cy="1774090"/>
          </a:xfrm>
          <a:prstGeom prst="rect">
            <a:avLst/>
          </a:prstGeom>
        </p:spPr>
      </p:pic>
      <p:pic>
        <p:nvPicPr>
          <p:cNvPr id="25" name="Picture 24">
            <a:extLst>
              <a:ext uri="{FF2B5EF4-FFF2-40B4-BE49-F238E27FC236}">
                <a16:creationId xmlns:a16="http://schemas.microsoft.com/office/drawing/2014/main" id="{497B21A6-3E2A-455B-84A8-15F717EE2E3D}"/>
              </a:ext>
            </a:extLst>
          </p:cNvPr>
          <p:cNvPicPr>
            <a:picLocks noChangeAspect="1"/>
          </p:cNvPicPr>
          <p:nvPr/>
        </p:nvPicPr>
        <p:blipFill>
          <a:blip r:embed="rId7"/>
          <a:stretch>
            <a:fillRect/>
          </a:stretch>
        </p:blipFill>
        <p:spPr>
          <a:xfrm>
            <a:off x="5017598" y="3793268"/>
            <a:ext cx="1420491" cy="1774090"/>
          </a:xfrm>
          <a:prstGeom prst="rect">
            <a:avLst/>
          </a:prstGeom>
        </p:spPr>
      </p:pic>
      <p:pic>
        <p:nvPicPr>
          <p:cNvPr id="16" name="Picture 15" descr="A picture containing clothing, clothes&#10;&#10;Description automatically generated">
            <a:extLst>
              <a:ext uri="{FF2B5EF4-FFF2-40B4-BE49-F238E27FC236}">
                <a16:creationId xmlns:a16="http://schemas.microsoft.com/office/drawing/2014/main" id="{B462B705-A10C-4BB7-9B7B-9C458E12F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263" y="2926846"/>
            <a:ext cx="2261109" cy="2261109"/>
          </a:xfrm>
          <a:prstGeom prst="rect">
            <a:avLst/>
          </a:prstGeom>
        </p:spPr>
      </p:pic>
    </p:spTree>
    <p:extLst>
      <p:ext uri="{BB962C8B-B14F-4D97-AF65-F5344CB8AC3E}">
        <p14:creationId xmlns:p14="http://schemas.microsoft.com/office/powerpoint/2010/main" val="55527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9"/>
                                        </p:tgtEl>
                                        <p:attrNameLst>
                                          <p:attrName>ppt_w</p:attrName>
                                        </p:attrNameLst>
                                      </p:cBhvr>
                                      <p:tavLst>
                                        <p:tav tm="0">
                                          <p:val>
                                            <p:strVal val="ppt_w"/>
                                          </p:val>
                                        </p:tav>
                                        <p:tav tm="100000">
                                          <p:val>
                                            <p:fltVal val="0"/>
                                          </p:val>
                                        </p:tav>
                                      </p:tavLst>
                                    </p:anim>
                                    <p:anim calcmode="lin" valueType="num">
                                      <p:cBhvr>
                                        <p:cTn id="36" dur="1000"/>
                                        <p:tgtEl>
                                          <p:spTgt spid="9"/>
                                        </p:tgtEl>
                                        <p:attrNameLst>
                                          <p:attrName>ppt_h</p:attrName>
                                        </p:attrNameLst>
                                      </p:cBhvr>
                                      <p:tavLst>
                                        <p:tav tm="0">
                                          <p:val>
                                            <p:strVal val="ppt_h"/>
                                          </p:val>
                                        </p:tav>
                                        <p:tav tm="100000">
                                          <p:val>
                                            <p:fltVal val="0"/>
                                          </p:val>
                                        </p:tav>
                                      </p:tavLst>
                                    </p:anim>
                                    <p:anim calcmode="lin" valueType="num">
                                      <p:cBhvr>
                                        <p:cTn id="37" dur="1000"/>
                                        <p:tgtEl>
                                          <p:spTgt spid="9"/>
                                        </p:tgtEl>
                                        <p:attrNameLst>
                                          <p:attrName>style.rotation</p:attrName>
                                        </p:attrNameLst>
                                      </p:cBhvr>
                                      <p:tavLst>
                                        <p:tav tm="0">
                                          <p:val>
                                            <p:fltVal val="0"/>
                                          </p:val>
                                        </p:tav>
                                        <p:tav tm="100000">
                                          <p:val>
                                            <p:fltVal val="90"/>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1" presetClass="exit" presetSubtype="0" fill="hold" nodeType="clickEffect">
                                  <p:stCondLst>
                                    <p:cond delay="0"/>
                                  </p:stCondLst>
                                  <p:childTnLst>
                                    <p:anim calcmode="lin" valueType="num">
                                      <p:cBhvr>
                                        <p:cTn id="43" dur="1000"/>
                                        <p:tgtEl>
                                          <p:spTgt spid="24"/>
                                        </p:tgtEl>
                                        <p:attrNameLst>
                                          <p:attrName>ppt_w</p:attrName>
                                        </p:attrNameLst>
                                      </p:cBhvr>
                                      <p:tavLst>
                                        <p:tav tm="0">
                                          <p:val>
                                            <p:strVal val="ppt_w"/>
                                          </p:val>
                                        </p:tav>
                                        <p:tav tm="100000">
                                          <p:val>
                                            <p:fltVal val="0"/>
                                          </p:val>
                                        </p:tav>
                                      </p:tavLst>
                                    </p:anim>
                                    <p:anim calcmode="lin" valueType="num">
                                      <p:cBhvr>
                                        <p:cTn id="44" dur="1000"/>
                                        <p:tgtEl>
                                          <p:spTgt spid="24"/>
                                        </p:tgtEl>
                                        <p:attrNameLst>
                                          <p:attrName>ppt_h</p:attrName>
                                        </p:attrNameLst>
                                      </p:cBhvr>
                                      <p:tavLst>
                                        <p:tav tm="0">
                                          <p:val>
                                            <p:strVal val="ppt_h"/>
                                          </p:val>
                                        </p:tav>
                                        <p:tav tm="100000">
                                          <p:val>
                                            <p:fltVal val="0"/>
                                          </p:val>
                                        </p:tav>
                                      </p:tavLst>
                                    </p:anim>
                                    <p:anim calcmode="lin" valueType="num">
                                      <p:cBhvr>
                                        <p:cTn id="45" dur="1000"/>
                                        <p:tgtEl>
                                          <p:spTgt spid="24"/>
                                        </p:tgtEl>
                                        <p:attrNameLst>
                                          <p:attrName>style.rotation</p:attrName>
                                        </p:attrNameLst>
                                      </p:cBhvr>
                                      <p:tavLst>
                                        <p:tav tm="0">
                                          <p:val>
                                            <p:fltVal val="0"/>
                                          </p:val>
                                        </p:tav>
                                        <p:tav tm="100000">
                                          <p:val>
                                            <p:fltVal val="90"/>
                                          </p:val>
                                        </p:tav>
                                      </p:tavLst>
                                    </p:anim>
                                    <p:animEffect transition="out" filter="fade">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25"/>
                                        </p:tgtEl>
                                        <p:attrNameLst>
                                          <p:attrName>ppt_w</p:attrName>
                                        </p:attrNameLst>
                                      </p:cBhvr>
                                      <p:tavLst>
                                        <p:tav tm="0">
                                          <p:val>
                                            <p:strVal val="ppt_w"/>
                                          </p:val>
                                        </p:tav>
                                        <p:tav tm="100000">
                                          <p:val>
                                            <p:fltVal val="0"/>
                                          </p:val>
                                        </p:tav>
                                      </p:tavLst>
                                    </p:anim>
                                    <p:anim calcmode="lin" valueType="num">
                                      <p:cBhvr>
                                        <p:cTn id="52" dur="1000"/>
                                        <p:tgtEl>
                                          <p:spTgt spid="25"/>
                                        </p:tgtEl>
                                        <p:attrNameLst>
                                          <p:attrName>ppt_h</p:attrName>
                                        </p:attrNameLst>
                                      </p:cBhvr>
                                      <p:tavLst>
                                        <p:tav tm="0">
                                          <p:val>
                                            <p:strVal val="ppt_h"/>
                                          </p:val>
                                        </p:tav>
                                        <p:tav tm="100000">
                                          <p:val>
                                            <p:fltVal val="0"/>
                                          </p:val>
                                        </p:tav>
                                      </p:tavLst>
                                    </p:anim>
                                    <p:anim calcmode="lin" valueType="num">
                                      <p:cBhvr>
                                        <p:cTn id="53" dur="1000"/>
                                        <p:tgtEl>
                                          <p:spTgt spid="25"/>
                                        </p:tgtEl>
                                        <p:attrNameLst>
                                          <p:attrName>style.rotation</p:attrName>
                                        </p:attrNameLst>
                                      </p:cBhvr>
                                      <p:tavLst>
                                        <p:tav tm="0">
                                          <p:val>
                                            <p:fltVal val="0"/>
                                          </p:val>
                                        </p:tav>
                                        <p:tav tm="100000">
                                          <p:val>
                                            <p:fltVal val="90"/>
                                          </p:val>
                                        </p:tav>
                                      </p:tavLst>
                                    </p:anim>
                                    <p:animEffect transition="out" filter="fade">
                                      <p:cBhvr>
                                        <p:cTn id="54" dur="1000"/>
                                        <p:tgtEl>
                                          <p:spTgt spid="25"/>
                                        </p:tgtEl>
                                      </p:cBhvr>
                                    </p:animEffect>
                                    <p:set>
                                      <p:cBhvr>
                                        <p:cTn id="55" dur="1" fill="hold">
                                          <p:stCondLst>
                                            <p:cond delay="999"/>
                                          </p:stCondLst>
                                        </p:cTn>
                                        <p:tgtEl>
                                          <p:spTgt spid="2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32" presetClass="emph" presetSubtype="0" repeatCount="indefinite" fill="hold" nodeType="withEffect">
                                  <p:stCondLst>
                                    <p:cond delay="0"/>
                                  </p:stCondLst>
                                  <p:endCondLst>
                                    <p:cond evt="onNext" delay="0">
                                      <p:tgtEl>
                                        <p:sldTgt/>
                                      </p:tgtEl>
                                    </p:cond>
                                  </p:endCondLst>
                                  <p:childTnLst>
                                    <p:animRot by="120000">
                                      <p:cBhvr>
                                        <p:cTn id="62" dur="100" fill="hold">
                                          <p:stCondLst>
                                            <p:cond delay="0"/>
                                          </p:stCondLst>
                                        </p:cTn>
                                        <p:tgtEl>
                                          <p:spTgt spid="16"/>
                                        </p:tgtEl>
                                        <p:attrNameLst>
                                          <p:attrName>r</p:attrName>
                                        </p:attrNameLst>
                                      </p:cBhvr>
                                    </p:animRot>
                                    <p:animRot by="-240000">
                                      <p:cBhvr>
                                        <p:cTn id="63" dur="200" fill="hold">
                                          <p:stCondLst>
                                            <p:cond delay="200"/>
                                          </p:stCondLst>
                                        </p:cTn>
                                        <p:tgtEl>
                                          <p:spTgt spid="16"/>
                                        </p:tgtEl>
                                        <p:attrNameLst>
                                          <p:attrName>r</p:attrName>
                                        </p:attrNameLst>
                                      </p:cBhvr>
                                    </p:animRot>
                                    <p:animRot by="240000">
                                      <p:cBhvr>
                                        <p:cTn id="64" dur="200" fill="hold">
                                          <p:stCondLst>
                                            <p:cond delay="400"/>
                                          </p:stCondLst>
                                        </p:cTn>
                                        <p:tgtEl>
                                          <p:spTgt spid="16"/>
                                        </p:tgtEl>
                                        <p:attrNameLst>
                                          <p:attrName>r</p:attrName>
                                        </p:attrNameLst>
                                      </p:cBhvr>
                                    </p:animRot>
                                    <p:animRot by="-240000">
                                      <p:cBhvr>
                                        <p:cTn id="65" dur="200" fill="hold">
                                          <p:stCondLst>
                                            <p:cond delay="600"/>
                                          </p:stCondLst>
                                        </p:cTn>
                                        <p:tgtEl>
                                          <p:spTgt spid="16"/>
                                        </p:tgtEl>
                                        <p:attrNameLst>
                                          <p:attrName>r</p:attrName>
                                        </p:attrNameLst>
                                      </p:cBhvr>
                                    </p:animRot>
                                    <p:animRot by="120000">
                                      <p:cBhvr>
                                        <p:cTn id="66" dur="200" fill="hold">
                                          <p:stCondLst>
                                            <p:cond delay="800"/>
                                          </p:stCondLst>
                                        </p:cTn>
                                        <p:tgtEl>
                                          <p:spTgt spid="16"/>
                                        </p:tgtEl>
                                        <p:attrNameLst>
                                          <p:attrName>r</p:attrName>
                                        </p:attrNameLst>
                                      </p:cBhvr>
                                    </p:animRot>
                                  </p:childTnLst>
                                  <p:subTnLst>
                                    <p:audio>
                                      <p:cMediaNode>
                                        <p:cTn display="0" masterRel="sameClick">
                                          <p:stCondLst>
                                            <p:cond evt="begin" delay="0">
                                              <p:tn val="61"/>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AFBBD9-281E-4461-8A81-7422D80A5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723" cy="6858000"/>
          </a:xfrm>
          <a:prstGeom prst="rect">
            <a:avLst/>
          </a:prstGeom>
        </p:spPr>
      </p:pic>
      <p:pic>
        <p:nvPicPr>
          <p:cNvPr id="5" name="图片 4">
            <a:extLst>
              <a:ext uri="{FF2B5EF4-FFF2-40B4-BE49-F238E27FC236}">
                <a16:creationId xmlns:a16="http://schemas.microsoft.com/office/drawing/2014/main" id="{5CE5E141-0231-41AE-9B0A-B64EF9516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278" y="0"/>
            <a:ext cx="12192000" cy="1143000"/>
          </a:xfrm>
          <a:prstGeom prst="rect">
            <a:avLst/>
          </a:prstGeom>
        </p:spPr>
      </p:pic>
      <p:pic>
        <p:nvPicPr>
          <p:cNvPr id="8" name="图片 7">
            <a:extLst>
              <a:ext uri="{FF2B5EF4-FFF2-40B4-BE49-F238E27FC236}">
                <a16:creationId xmlns:a16="http://schemas.microsoft.com/office/drawing/2014/main" id="{CEE04F38-93AD-44AC-8993-C25E10EDB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19" y="4814167"/>
            <a:ext cx="2925662" cy="2162876"/>
          </a:xfrm>
          <a:prstGeom prst="rect">
            <a:avLst/>
          </a:prstGeom>
        </p:spPr>
      </p:pic>
      <p:grpSp>
        <p:nvGrpSpPr>
          <p:cNvPr id="31" name="组合 30">
            <a:extLst>
              <a:ext uri="{FF2B5EF4-FFF2-40B4-BE49-F238E27FC236}">
                <a16:creationId xmlns:a16="http://schemas.microsoft.com/office/drawing/2014/main" id="{92D4FE7B-54DD-4412-BA36-F49A7396BA62}"/>
              </a:ext>
            </a:extLst>
          </p:cNvPr>
          <p:cNvGrpSpPr/>
          <p:nvPr/>
        </p:nvGrpSpPr>
        <p:grpSpPr>
          <a:xfrm>
            <a:off x="1323912" y="863364"/>
            <a:ext cx="10357680" cy="5473480"/>
            <a:chOff x="4971256" y="1023958"/>
            <a:chExt cx="6496845" cy="5199962"/>
          </a:xfrm>
        </p:grpSpPr>
        <p:sp>
          <p:nvSpPr>
            <p:cNvPr id="11" name="任意多边形: 形状 10">
              <a:extLst>
                <a:ext uri="{FF2B5EF4-FFF2-40B4-BE49-F238E27FC236}">
                  <a16:creationId xmlns:a16="http://schemas.microsoft.com/office/drawing/2014/main" id="{C3148A8E-8A46-4E6C-B66C-C6E5D46B7DFB}"/>
                </a:ext>
              </a:extLst>
            </p:cNvPr>
            <p:cNvSpPr/>
            <p:nvPr/>
          </p:nvSpPr>
          <p:spPr>
            <a:xfrm>
              <a:off x="4971256" y="1023958"/>
              <a:ext cx="6249666" cy="5080919"/>
            </a:xfrm>
            <a:custGeom>
              <a:avLst/>
              <a:gdLst>
                <a:gd name="connsiteX0" fmla="*/ 86028 w 6934753"/>
                <a:gd name="connsiteY0" fmla="*/ 1889937 h 5717551"/>
                <a:gd name="connsiteX1" fmla="*/ 27971 w 6934753"/>
                <a:gd name="connsiteY1" fmla="*/ 1120680 h 5717551"/>
                <a:gd name="connsiteX2" fmla="*/ 115057 w 6934753"/>
                <a:gd name="connsiteY2" fmla="*/ 453023 h 5717551"/>
                <a:gd name="connsiteX3" fmla="*/ 492428 w 6934753"/>
                <a:gd name="connsiteY3" fmla="*/ 264337 h 5717551"/>
                <a:gd name="connsiteX4" fmla="*/ 1014943 w 6934753"/>
                <a:gd name="connsiteY4" fmla="*/ 206280 h 5717551"/>
                <a:gd name="connsiteX5" fmla="*/ 1421343 w 6934753"/>
                <a:gd name="connsiteY5" fmla="*/ 409480 h 5717551"/>
                <a:gd name="connsiteX6" fmla="*/ 2045457 w 6934753"/>
                <a:gd name="connsiteY6" fmla="*/ 525594 h 5717551"/>
                <a:gd name="connsiteX7" fmla="*/ 2597000 w 6934753"/>
                <a:gd name="connsiteY7" fmla="*/ 148223 h 5717551"/>
                <a:gd name="connsiteX8" fmla="*/ 3250143 w 6934753"/>
                <a:gd name="connsiteY8" fmla="*/ 104680 h 5717551"/>
                <a:gd name="connsiteX9" fmla="*/ 3714600 w 6934753"/>
                <a:gd name="connsiteY9" fmla="*/ 322394 h 5717551"/>
                <a:gd name="connsiteX10" fmla="*/ 4629000 w 6934753"/>
                <a:gd name="connsiteY10" fmla="*/ 409480 h 5717551"/>
                <a:gd name="connsiteX11" fmla="*/ 5020886 w 6934753"/>
                <a:gd name="connsiteY11" fmla="*/ 32109 h 5717551"/>
                <a:gd name="connsiteX12" fmla="*/ 5746600 w 6934753"/>
                <a:gd name="connsiteY12" fmla="*/ 32109 h 5717551"/>
                <a:gd name="connsiteX13" fmla="*/ 6501343 w 6934753"/>
                <a:gd name="connsiteY13" fmla="*/ 133709 h 5717551"/>
                <a:gd name="connsiteX14" fmla="*/ 6646486 w 6934753"/>
                <a:gd name="connsiteY14" fmla="*/ 409480 h 5717551"/>
                <a:gd name="connsiteX15" fmla="*/ 6777114 w 6934753"/>
                <a:gd name="connsiteY15" fmla="*/ 1251309 h 5717551"/>
                <a:gd name="connsiteX16" fmla="*/ 6646486 w 6934753"/>
                <a:gd name="connsiteY16" fmla="*/ 1585137 h 5717551"/>
                <a:gd name="connsiteX17" fmla="*/ 6544886 w 6934753"/>
                <a:gd name="connsiteY17" fmla="*/ 2630166 h 5717551"/>
                <a:gd name="connsiteX18" fmla="*/ 6864200 w 6934753"/>
                <a:gd name="connsiteY18" fmla="*/ 3210737 h 5717551"/>
                <a:gd name="connsiteX19" fmla="*/ 6457800 w 6934753"/>
                <a:gd name="connsiteY19" fmla="*/ 4168680 h 5717551"/>
                <a:gd name="connsiteX20" fmla="*/ 6922257 w 6934753"/>
                <a:gd name="connsiteY20" fmla="*/ 5097594 h 5717551"/>
                <a:gd name="connsiteX21" fmla="*/ 6675514 w 6934753"/>
                <a:gd name="connsiteY21" fmla="*/ 5707194 h 5717551"/>
                <a:gd name="connsiteX22" fmla="*/ 5412771 w 6934753"/>
                <a:gd name="connsiteY22" fmla="*/ 5474966 h 5717551"/>
                <a:gd name="connsiteX23" fmla="*/ 4454828 w 6934753"/>
                <a:gd name="connsiteY23" fmla="*/ 5387880 h 5717551"/>
                <a:gd name="connsiteX24" fmla="*/ 3627514 w 6934753"/>
                <a:gd name="connsiteY24" fmla="*/ 5663652 h 5717551"/>
                <a:gd name="connsiteX25" fmla="*/ 2785686 w 6934753"/>
                <a:gd name="connsiteY25" fmla="*/ 5039537 h 5717551"/>
                <a:gd name="connsiteX26" fmla="*/ 1668086 w 6934753"/>
                <a:gd name="connsiteY26" fmla="*/ 5344337 h 5717551"/>
                <a:gd name="connsiteX27" fmla="*/ 637571 w 6934753"/>
                <a:gd name="connsiteY27" fmla="*/ 4807309 h 5717551"/>
                <a:gd name="connsiteX28" fmla="*/ 42486 w 6934753"/>
                <a:gd name="connsiteY28" fmla="*/ 4487994 h 5717551"/>
                <a:gd name="connsiteX29" fmla="*/ 57000 w 6934753"/>
                <a:gd name="connsiteY29" fmla="*/ 3718737 h 5717551"/>
                <a:gd name="connsiteX30" fmla="*/ 129571 w 6934753"/>
                <a:gd name="connsiteY30" fmla="*/ 2673709 h 5717551"/>
                <a:gd name="connsiteX31" fmla="*/ 86028 w 6934753"/>
                <a:gd name="connsiteY31" fmla="*/ 1889937 h 5717551"/>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251593 h 5704807"/>
                <a:gd name="connsiteX4" fmla="*/ 1014943 w 6934753"/>
                <a:gd name="connsiteY4" fmla="*/ 193536 h 5704807"/>
                <a:gd name="connsiteX5" fmla="*/ 1421343 w 6934753"/>
                <a:gd name="connsiteY5" fmla="*/ 396736 h 5704807"/>
                <a:gd name="connsiteX6" fmla="*/ 2045457 w 6934753"/>
                <a:gd name="connsiteY6" fmla="*/ 512850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21343 w 6934753"/>
                <a:gd name="connsiteY5" fmla="*/ 396736 h 5704807"/>
                <a:gd name="connsiteX6" fmla="*/ 2045457 w 6934753"/>
                <a:gd name="connsiteY6" fmla="*/ 512850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21343 w 6934753"/>
                <a:gd name="connsiteY5" fmla="*/ 396736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11818 w 6934753"/>
                <a:gd name="connsiteY5" fmla="*/ 253861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11818 w 6934753"/>
                <a:gd name="connsiteY5" fmla="*/ 253861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3315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11818 w 6934753"/>
                <a:gd name="connsiteY5" fmla="*/ 253861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46564 w 6934753"/>
                <a:gd name="connsiteY24" fmla="*/ 5508033 h 5704807"/>
                <a:gd name="connsiteX25" fmla="*/ 2785686 w 6934753"/>
                <a:gd name="connsiteY25" fmla="*/ 53315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76157 w 6924882"/>
                <a:gd name="connsiteY0" fmla="*/ 1877193 h 5704807"/>
                <a:gd name="connsiteX1" fmla="*/ 18100 w 6924882"/>
                <a:gd name="connsiteY1" fmla="*/ 1107936 h 5704807"/>
                <a:gd name="connsiteX2" fmla="*/ 105186 w 6924882"/>
                <a:gd name="connsiteY2" fmla="*/ 440279 h 5704807"/>
                <a:gd name="connsiteX3" fmla="*/ 482557 w 6924882"/>
                <a:gd name="connsiteY3" fmla="*/ 89668 h 5704807"/>
                <a:gd name="connsiteX4" fmla="*/ 1005072 w 6924882"/>
                <a:gd name="connsiteY4" fmla="*/ 193536 h 5704807"/>
                <a:gd name="connsiteX5" fmla="*/ 1401947 w 6924882"/>
                <a:gd name="connsiteY5" fmla="*/ 253861 h 5704807"/>
                <a:gd name="connsiteX6" fmla="*/ 1987961 w 6924882"/>
                <a:gd name="connsiteY6" fmla="*/ 312825 h 5704807"/>
                <a:gd name="connsiteX7" fmla="*/ 2587129 w 6924882"/>
                <a:gd name="connsiteY7" fmla="*/ 135479 h 5704807"/>
                <a:gd name="connsiteX8" fmla="*/ 3240272 w 6924882"/>
                <a:gd name="connsiteY8" fmla="*/ 91936 h 5704807"/>
                <a:gd name="connsiteX9" fmla="*/ 3704729 w 6924882"/>
                <a:gd name="connsiteY9" fmla="*/ 309650 h 5704807"/>
                <a:gd name="connsiteX10" fmla="*/ 4619129 w 6924882"/>
                <a:gd name="connsiteY10" fmla="*/ 396736 h 5704807"/>
                <a:gd name="connsiteX11" fmla="*/ 5163415 w 6924882"/>
                <a:gd name="connsiteY11" fmla="*/ 38415 h 5704807"/>
                <a:gd name="connsiteX12" fmla="*/ 5736729 w 6924882"/>
                <a:gd name="connsiteY12" fmla="*/ 19365 h 5704807"/>
                <a:gd name="connsiteX13" fmla="*/ 6491472 w 6924882"/>
                <a:gd name="connsiteY13" fmla="*/ 120965 h 5704807"/>
                <a:gd name="connsiteX14" fmla="*/ 6636615 w 6924882"/>
                <a:gd name="connsiteY14" fmla="*/ 396736 h 5704807"/>
                <a:gd name="connsiteX15" fmla="*/ 6767243 w 6924882"/>
                <a:gd name="connsiteY15" fmla="*/ 1238565 h 5704807"/>
                <a:gd name="connsiteX16" fmla="*/ 6636615 w 6924882"/>
                <a:gd name="connsiteY16" fmla="*/ 1572393 h 5704807"/>
                <a:gd name="connsiteX17" fmla="*/ 6535015 w 6924882"/>
                <a:gd name="connsiteY17" fmla="*/ 2617422 h 5704807"/>
                <a:gd name="connsiteX18" fmla="*/ 6854329 w 6924882"/>
                <a:gd name="connsiteY18" fmla="*/ 3197993 h 5704807"/>
                <a:gd name="connsiteX19" fmla="*/ 6447929 w 6924882"/>
                <a:gd name="connsiteY19" fmla="*/ 4155936 h 5704807"/>
                <a:gd name="connsiteX20" fmla="*/ 6912386 w 6924882"/>
                <a:gd name="connsiteY20" fmla="*/ 5084850 h 5704807"/>
                <a:gd name="connsiteX21" fmla="*/ 6665643 w 6924882"/>
                <a:gd name="connsiteY21" fmla="*/ 5694450 h 5704807"/>
                <a:gd name="connsiteX22" fmla="*/ 5402900 w 6924882"/>
                <a:gd name="connsiteY22" fmla="*/ 5462222 h 5704807"/>
                <a:gd name="connsiteX23" fmla="*/ 4444957 w 6924882"/>
                <a:gd name="connsiteY23" fmla="*/ 5375136 h 5704807"/>
                <a:gd name="connsiteX24" fmla="*/ 3636693 w 6924882"/>
                <a:gd name="connsiteY24" fmla="*/ 5508033 h 5704807"/>
                <a:gd name="connsiteX25" fmla="*/ 2775815 w 6924882"/>
                <a:gd name="connsiteY25" fmla="*/ 5331593 h 5704807"/>
                <a:gd name="connsiteX26" fmla="*/ 1658215 w 6924882"/>
                <a:gd name="connsiteY26" fmla="*/ 5331593 h 5704807"/>
                <a:gd name="connsiteX27" fmla="*/ 494350 w 6924882"/>
                <a:gd name="connsiteY27" fmla="*/ 5261290 h 5704807"/>
                <a:gd name="connsiteX28" fmla="*/ 32615 w 6924882"/>
                <a:gd name="connsiteY28" fmla="*/ 4475250 h 5704807"/>
                <a:gd name="connsiteX29" fmla="*/ 47129 w 6924882"/>
                <a:gd name="connsiteY29" fmla="*/ 3705993 h 5704807"/>
                <a:gd name="connsiteX30" fmla="*/ 119700 w 6924882"/>
                <a:gd name="connsiteY30" fmla="*/ 2660965 h 5704807"/>
                <a:gd name="connsiteX31" fmla="*/ 76157 w 6924882"/>
                <a:gd name="connsiteY31" fmla="*/ 1877193 h 5704807"/>
                <a:gd name="connsiteX0" fmla="*/ 74747 w 6923472"/>
                <a:gd name="connsiteY0" fmla="*/ 1877193 h 5704807"/>
                <a:gd name="connsiteX1" fmla="*/ 16690 w 6923472"/>
                <a:gd name="connsiteY1" fmla="*/ 1107936 h 5704807"/>
                <a:gd name="connsiteX2" fmla="*/ 103776 w 6923472"/>
                <a:gd name="connsiteY2" fmla="*/ 440279 h 5704807"/>
                <a:gd name="connsiteX3" fmla="*/ 481147 w 6923472"/>
                <a:gd name="connsiteY3" fmla="*/ 89668 h 5704807"/>
                <a:gd name="connsiteX4" fmla="*/ 1003662 w 6923472"/>
                <a:gd name="connsiteY4" fmla="*/ 193536 h 5704807"/>
                <a:gd name="connsiteX5" fmla="*/ 1400537 w 6923472"/>
                <a:gd name="connsiteY5" fmla="*/ 253861 h 5704807"/>
                <a:gd name="connsiteX6" fmla="*/ 1986551 w 6923472"/>
                <a:gd name="connsiteY6" fmla="*/ 312825 h 5704807"/>
                <a:gd name="connsiteX7" fmla="*/ 2585719 w 6923472"/>
                <a:gd name="connsiteY7" fmla="*/ 135479 h 5704807"/>
                <a:gd name="connsiteX8" fmla="*/ 3238862 w 6923472"/>
                <a:gd name="connsiteY8" fmla="*/ 91936 h 5704807"/>
                <a:gd name="connsiteX9" fmla="*/ 3703319 w 6923472"/>
                <a:gd name="connsiteY9" fmla="*/ 309650 h 5704807"/>
                <a:gd name="connsiteX10" fmla="*/ 4617719 w 6923472"/>
                <a:gd name="connsiteY10" fmla="*/ 396736 h 5704807"/>
                <a:gd name="connsiteX11" fmla="*/ 5162005 w 6923472"/>
                <a:gd name="connsiteY11" fmla="*/ 38415 h 5704807"/>
                <a:gd name="connsiteX12" fmla="*/ 5735319 w 6923472"/>
                <a:gd name="connsiteY12" fmla="*/ 19365 h 5704807"/>
                <a:gd name="connsiteX13" fmla="*/ 6490062 w 6923472"/>
                <a:gd name="connsiteY13" fmla="*/ 120965 h 5704807"/>
                <a:gd name="connsiteX14" fmla="*/ 6635205 w 6923472"/>
                <a:gd name="connsiteY14" fmla="*/ 396736 h 5704807"/>
                <a:gd name="connsiteX15" fmla="*/ 6765833 w 6923472"/>
                <a:gd name="connsiteY15" fmla="*/ 1238565 h 5704807"/>
                <a:gd name="connsiteX16" fmla="*/ 6635205 w 6923472"/>
                <a:gd name="connsiteY16" fmla="*/ 1572393 h 5704807"/>
                <a:gd name="connsiteX17" fmla="*/ 6533605 w 6923472"/>
                <a:gd name="connsiteY17" fmla="*/ 2617422 h 5704807"/>
                <a:gd name="connsiteX18" fmla="*/ 6852919 w 6923472"/>
                <a:gd name="connsiteY18" fmla="*/ 3197993 h 5704807"/>
                <a:gd name="connsiteX19" fmla="*/ 6446519 w 6923472"/>
                <a:gd name="connsiteY19" fmla="*/ 4155936 h 5704807"/>
                <a:gd name="connsiteX20" fmla="*/ 6910976 w 6923472"/>
                <a:gd name="connsiteY20" fmla="*/ 5084850 h 5704807"/>
                <a:gd name="connsiteX21" fmla="*/ 6664233 w 6923472"/>
                <a:gd name="connsiteY21" fmla="*/ 5694450 h 5704807"/>
                <a:gd name="connsiteX22" fmla="*/ 5401490 w 6923472"/>
                <a:gd name="connsiteY22" fmla="*/ 5462222 h 5704807"/>
                <a:gd name="connsiteX23" fmla="*/ 4443547 w 6923472"/>
                <a:gd name="connsiteY23" fmla="*/ 5375136 h 5704807"/>
                <a:gd name="connsiteX24" fmla="*/ 3635283 w 6923472"/>
                <a:gd name="connsiteY24" fmla="*/ 5508033 h 5704807"/>
                <a:gd name="connsiteX25" fmla="*/ 2774405 w 6923472"/>
                <a:gd name="connsiteY25" fmla="*/ 5331593 h 5704807"/>
                <a:gd name="connsiteX26" fmla="*/ 1656805 w 6923472"/>
                <a:gd name="connsiteY26" fmla="*/ 5331593 h 5704807"/>
                <a:gd name="connsiteX27" fmla="*/ 473890 w 6923472"/>
                <a:gd name="connsiteY27" fmla="*/ 5423215 h 5704807"/>
                <a:gd name="connsiteX28" fmla="*/ 31205 w 6923472"/>
                <a:gd name="connsiteY28" fmla="*/ 4475250 h 5704807"/>
                <a:gd name="connsiteX29" fmla="*/ 45719 w 6923472"/>
                <a:gd name="connsiteY29" fmla="*/ 3705993 h 5704807"/>
                <a:gd name="connsiteX30" fmla="*/ 118290 w 6923472"/>
                <a:gd name="connsiteY30" fmla="*/ 2660965 h 5704807"/>
                <a:gd name="connsiteX31" fmla="*/ 74747 w 6923472"/>
                <a:gd name="connsiteY31" fmla="*/ 1877193 h 5704807"/>
                <a:gd name="connsiteX0" fmla="*/ 74747 w 6923472"/>
                <a:gd name="connsiteY0" fmla="*/ 1877193 h 5704807"/>
                <a:gd name="connsiteX1" fmla="*/ 16690 w 6923472"/>
                <a:gd name="connsiteY1" fmla="*/ 1107936 h 5704807"/>
                <a:gd name="connsiteX2" fmla="*/ 103776 w 6923472"/>
                <a:gd name="connsiteY2" fmla="*/ 440279 h 5704807"/>
                <a:gd name="connsiteX3" fmla="*/ 481147 w 6923472"/>
                <a:gd name="connsiteY3" fmla="*/ 89668 h 5704807"/>
                <a:gd name="connsiteX4" fmla="*/ 1003662 w 6923472"/>
                <a:gd name="connsiteY4" fmla="*/ 193536 h 5704807"/>
                <a:gd name="connsiteX5" fmla="*/ 1400537 w 6923472"/>
                <a:gd name="connsiteY5" fmla="*/ 253861 h 5704807"/>
                <a:gd name="connsiteX6" fmla="*/ 1986551 w 6923472"/>
                <a:gd name="connsiteY6" fmla="*/ 312825 h 5704807"/>
                <a:gd name="connsiteX7" fmla="*/ 2585719 w 6923472"/>
                <a:gd name="connsiteY7" fmla="*/ 135479 h 5704807"/>
                <a:gd name="connsiteX8" fmla="*/ 3238862 w 6923472"/>
                <a:gd name="connsiteY8" fmla="*/ 91936 h 5704807"/>
                <a:gd name="connsiteX9" fmla="*/ 3703319 w 6923472"/>
                <a:gd name="connsiteY9" fmla="*/ 309650 h 5704807"/>
                <a:gd name="connsiteX10" fmla="*/ 4617719 w 6923472"/>
                <a:gd name="connsiteY10" fmla="*/ 396736 h 5704807"/>
                <a:gd name="connsiteX11" fmla="*/ 5162005 w 6923472"/>
                <a:gd name="connsiteY11" fmla="*/ 38415 h 5704807"/>
                <a:gd name="connsiteX12" fmla="*/ 5735319 w 6923472"/>
                <a:gd name="connsiteY12" fmla="*/ 19365 h 5704807"/>
                <a:gd name="connsiteX13" fmla="*/ 6490062 w 6923472"/>
                <a:gd name="connsiteY13" fmla="*/ 120965 h 5704807"/>
                <a:gd name="connsiteX14" fmla="*/ 6635205 w 6923472"/>
                <a:gd name="connsiteY14" fmla="*/ 396736 h 5704807"/>
                <a:gd name="connsiteX15" fmla="*/ 6765833 w 6923472"/>
                <a:gd name="connsiteY15" fmla="*/ 1238565 h 5704807"/>
                <a:gd name="connsiteX16" fmla="*/ 6635205 w 6923472"/>
                <a:gd name="connsiteY16" fmla="*/ 1572393 h 5704807"/>
                <a:gd name="connsiteX17" fmla="*/ 6533605 w 6923472"/>
                <a:gd name="connsiteY17" fmla="*/ 2617422 h 5704807"/>
                <a:gd name="connsiteX18" fmla="*/ 6852919 w 6923472"/>
                <a:gd name="connsiteY18" fmla="*/ 3197993 h 5704807"/>
                <a:gd name="connsiteX19" fmla="*/ 6446519 w 6923472"/>
                <a:gd name="connsiteY19" fmla="*/ 4155936 h 5704807"/>
                <a:gd name="connsiteX20" fmla="*/ 6910976 w 6923472"/>
                <a:gd name="connsiteY20" fmla="*/ 5084850 h 5704807"/>
                <a:gd name="connsiteX21" fmla="*/ 6664233 w 6923472"/>
                <a:gd name="connsiteY21" fmla="*/ 5694450 h 5704807"/>
                <a:gd name="connsiteX22" fmla="*/ 5401490 w 6923472"/>
                <a:gd name="connsiteY22" fmla="*/ 5462222 h 5704807"/>
                <a:gd name="connsiteX23" fmla="*/ 4443547 w 6923472"/>
                <a:gd name="connsiteY23" fmla="*/ 5375136 h 5704807"/>
                <a:gd name="connsiteX24" fmla="*/ 3654333 w 6923472"/>
                <a:gd name="connsiteY24" fmla="*/ 5431833 h 5704807"/>
                <a:gd name="connsiteX25" fmla="*/ 2774405 w 6923472"/>
                <a:gd name="connsiteY25" fmla="*/ 5331593 h 5704807"/>
                <a:gd name="connsiteX26" fmla="*/ 1656805 w 6923472"/>
                <a:gd name="connsiteY26" fmla="*/ 5331593 h 5704807"/>
                <a:gd name="connsiteX27" fmla="*/ 473890 w 6923472"/>
                <a:gd name="connsiteY27" fmla="*/ 5423215 h 5704807"/>
                <a:gd name="connsiteX28" fmla="*/ 31205 w 6923472"/>
                <a:gd name="connsiteY28" fmla="*/ 4475250 h 5704807"/>
                <a:gd name="connsiteX29" fmla="*/ 45719 w 6923472"/>
                <a:gd name="connsiteY29" fmla="*/ 3705993 h 5704807"/>
                <a:gd name="connsiteX30" fmla="*/ 118290 w 6923472"/>
                <a:gd name="connsiteY30" fmla="*/ 2660965 h 5704807"/>
                <a:gd name="connsiteX31" fmla="*/ 74747 w 6923472"/>
                <a:gd name="connsiteY31" fmla="*/ 1877193 h 5704807"/>
                <a:gd name="connsiteX0" fmla="*/ 74747 w 6853432"/>
                <a:gd name="connsiteY0" fmla="*/ 1877193 h 5711209"/>
                <a:gd name="connsiteX1" fmla="*/ 16690 w 6853432"/>
                <a:gd name="connsiteY1" fmla="*/ 1107936 h 5711209"/>
                <a:gd name="connsiteX2" fmla="*/ 103776 w 6853432"/>
                <a:gd name="connsiteY2" fmla="*/ 440279 h 5711209"/>
                <a:gd name="connsiteX3" fmla="*/ 481147 w 6853432"/>
                <a:gd name="connsiteY3" fmla="*/ 89668 h 5711209"/>
                <a:gd name="connsiteX4" fmla="*/ 1003662 w 6853432"/>
                <a:gd name="connsiteY4" fmla="*/ 193536 h 5711209"/>
                <a:gd name="connsiteX5" fmla="*/ 1400537 w 6853432"/>
                <a:gd name="connsiteY5" fmla="*/ 253861 h 5711209"/>
                <a:gd name="connsiteX6" fmla="*/ 1986551 w 6853432"/>
                <a:gd name="connsiteY6" fmla="*/ 312825 h 5711209"/>
                <a:gd name="connsiteX7" fmla="*/ 2585719 w 6853432"/>
                <a:gd name="connsiteY7" fmla="*/ 135479 h 5711209"/>
                <a:gd name="connsiteX8" fmla="*/ 3238862 w 6853432"/>
                <a:gd name="connsiteY8" fmla="*/ 91936 h 5711209"/>
                <a:gd name="connsiteX9" fmla="*/ 3703319 w 6853432"/>
                <a:gd name="connsiteY9" fmla="*/ 309650 h 5711209"/>
                <a:gd name="connsiteX10" fmla="*/ 4617719 w 6853432"/>
                <a:gd name="connsiteY10" fmla="*/ 396736 h 5711209"/>
                <a:gd name="connsiteX11" fmla="*/ 5162005 w 6853432"/>
                <a:gd name="connsiteY11" fmla="*/ 38415 h 5711209"/>
                <a:gd name="connsiteX12" fmla="*/ 5735319 w 6853432"/>
                <a:gd name="connsiteY12" fmla="*/ 19365 h 5711209"/>
                <a:gd name="connsiteX13" fmla="*/ 6490062 w 6853432"/>
                <a:gd name="connsiteY13" fmla="*/ 120965 h 5711209"/>
                <a:gd name="connsiteX14" fmla="*/ 6635205 w 6853432"/>
                <a:gd name="connsiteY14" fmla="*/ 396736 h 5711209"/>
                <a:gd name="connsiteX15" fmla="*/ 6765833 w 6853432"/>
                <a:gd name="connsiteY15" fmla="*/ 1238565 h 5711209"/>
                <a:gd name="connsiteX16" fmla="*/ 6635205 w 6853432"/>
                <a:gd name="connsiteY16" fmla="*/ 1572393 h 5711209"/>
                <a:gd name="connsiteX17" fmla="*/ 6533605 w 6853432"/>
                <a:gd name="connsiteY17" fmla="*/ 2617422 h 5711209"/>
                <a:gd name="connsiteX18" fmla="*/ 6852919 w 6853432"/>
                <a:gd name="connsiteY18" fmla="*/ 3197993 h 5711209"/>
                <a:gd name="connsiteX19" fmla="*/ 6446519 w 6853432"/>
                <a:gd name="connsiteY19" fmla="*/ 4155936 h 5711209"/>
                <a:gd name="connsiteX20" fmla="*/ 6758576 w 6853432"/>
                <a:gd name="connsiteY20" fmla="*/ 4951500 h 5711209"/>
                <a:gd name="connsiteX21" fmla="*/ 6664233 w 6853432"/>
                <a:gd name="connsiteY21" fmla="*/ 5694450 h 5711209"/>
                <a:gd name="connsiteX22" fmla="*/ 5401490 w 6853432"/>
                <a:gd name="connsiteY22" fmla="*/ 5462222 h 5711209"/>
                <a:gd name="connsiteX23" fmla="*/ 4443547 w 6853432"/>
                <a:gd name="connsiteY23" fmla="*/ 5375136 h 5711209"/>
                <a:gd name="connsiteX24" fmla="*/ 3654333 w 6853432"/>
                <a:gd name="connsiteY24" fmla="*/ 5431833 h 5711209"/>
                <a:gd name="connsiteX25" fmla="*/ 2774405 w 6853432"/>
                <a:gd name="connsiteY25" fmla="*/ 5331593 h 5711209"/>
                <a:gd name="connsiteX26" fmla="*/ 1656805 w 6853432"/>
                <a:gd name="connsiteY26" fmla="*/ 5331593 h 5711209"/>
                <a:gd name="connsiteX27" fmla="*/ 473890 w 6853432"/>
                <a:gd name="connsiteY27" fmla="*/ 5423215 h 5711209"/>
                <a:gd name="connsiteX28" fmla="*/ 31205 w 6853432"/>
                <a:gd name="connsiteY28" fmla="*/ 4475250 h 5711209"/>
                <a:gd name="connsiteX29" fmla="*/ 45719 w 6853432"/>
                <a:gd name="connsiteY29" fmla="*/ 3705993 h 5711209"/>
                <a:gd name="connsiteX30" fmla="*/ 118290 w 6853432"/>
                <a:gd name="connsiteY30" fmla="*/ 2660965 h 5711209"/>
                <a:gd name="connsiteX31" fmla="*/ 74747 w 6853432"/>
                <a:gd name="connsiteY31" fmla="*/ 1877193 h 5711209"/>
                <a:gd name="connsiteX0" fmla="*/ 74747 w 6853432"/>
                <a:gd name="connsiteY0" fmla="*/ 1877193 h 5492451"/>
                <a:gd name="connsiteX1" fmla="*/ 16690 w 6853432"/>
                <a:gd name="connsiteY1" fmla="*/ 1107936 h 5492451"/>
                <a:gd name="connsiteX2" fmla="*/ 103776 w 6853432"/>
                <a:gd name="connsiteY2" fmla="*/ 440279 h 5492451"/>
                <a:gd name="connsiteX3" fmla="*/ 481147 w 6853432"/>
                <a:gd name="connsiteY3" fmla="*/ 89668 h 5492451"/>
                <a:gd name="connsiteX4" fmla="*/ 1003662 w 6853432"/>
                <a:gd name="connsiteY4" fmla="*/ 193536 h 5492451"/>
                <a:gd name="connsiteX5" fmla="*/ 1400537 w 6853432"/>
                <a:gd name="connsiteY5" fmla="*/ 253861 h 5492451"/>
                <a:gd name="connsiteX6" fmla="*/ 1986551 w 6853432"/>
                <a:gd name="connsiteY6" fmla="*/ 312825 h 5492451"/>
                <a:gd name="connsiteX7" fmla="*/ 2585719 w 6853432"/>
                <a:gd name="connsiteY7" fmla="*/ 135479 h 5492451"/>
                <a:gd name="connsiteX8" fmla="*/ 3238862 w 6853432"/>
                <a:gd name="connsiteY8" fmla="*/ 91936 h 5492451"/>
                <a:gd name="connsiteX9" fmla="*/ 3703319 w 6853432"/>
                <a:gd name="connsiteY9" fmla="*/ 309650 h 5492451"/>
                <a:gd name="connsiteX10" fmla="*/ 4617719 w 6853432"/>
                <a:gd name="connsiteY10" fmla="*/ 396736 h 5492451"/>
                <a:gd name="connsiteX11" fmla="*/ 5162005 w 6853432"/>
                <a:gd name="connsiteY11" fmla="*/ 38415 h 5492451"/>
                <a:gd name="connsiteX12" fmla="*/ 5735319 w 6853432"/>
                <a:gd name="connsiteY12" fmla="*/ 19365 h 5492451"/>
                <a:gd name="connsiteX13" fmla="*/ 6490062 w 6853432"/>
                <a:gd name="connsiteY13" fmla="*/ 120965 h 5492451"/>
                <a:gd name="connsiteX14" fmla="*/ 6635205 w 6853432"/>
                <a:gd name="connsiteY14" fmla="*/ 396736 h 5492451"/>
                <a:gd name="connsiteX15" fmla="*/ 6765833 w 6853432"/>
                <a:gd name="connsiteY15" fmla="*/ 1238565 h 5492451"/>
                <a:gd name="connsiteX16" fmla="*/ 6635205 w 6853432"/>
                <a:gd name="connsiteY16" fmla="*/ 1572393 h 5492451"/>
                <a:gd name="connsiteX17" fmla="*/ 6533605 w 6853432"/>
                <a:gd name="connsiteY17" fmla="*/ 2617422 h 5492451"/>
                <a:gd name="connsiteX18" fmla="*/ 6852919 w 6853432"/>
                <a:gd name="connsiteY18" fmla="*/ 3197993 h 5492451"/>
                <a:gd name="connsiteX19" fmla="*/ 6446519 w 6853432"/>
                <a:gd name="connsiteY19" fmla="*/ 4155936 h 5492451"/>
                <a:gd name="connsiteX20" fmla="*/ 6758576 w 6853432"/>
                <a:gd name="connsiteY20" fmla="*/ 4951500 h 5492451"/>
                <a:gd name="connsiteX21" fmla="*/ 6445158 w 6853432"/>
                <a:gd name="connsiteY21" fmla="*/ 5446800 h 5492451"/>
                <a:gd name="connsiteX22" fmla="*/ 5401490 w 6853432"/>
                <a:gd name="connsiteY22" fmla="*/ 5462222 h 5492451"/>
                <a:gd name="connsiteX23" fmla="*/ 4443547 w 6853432"/>
                <a:gd name="connsiteY23" fmla="*/ 5375136 h 5492451"/>
                <a:gd name="connsiteX24" fmla="*/ 3654333 w 6853432"/>
                <a:gd name="connsiteY24" fmla="*/ 5431833 h 5492451"/>
                <a:gd name="connsiteX25" fmla="*/ 2774405 w 6853432"/>
                <a:gd name="connsiteY25" fmla="*/ 5331593 h 5492451"/>
                <a:gd name="connsiteX26" fmla="*/ 1656805 w 6853432"/>
                <a:gd name="connsiteY26" fmla="*/ 5331593 h 5492451"/>
                <a:gd name="connsiteX27" fmla="*/ 473890 w 6853432"/>
                <a:gd name="connsiteY27" fmla="*/ 5423215 h 5492451"/>
                <a:gd name="connsiteX28" fmla="*/ 31205 w 6853432"/>
                <a:gd name="connsiteY28" fmla="*/ 4475250 h 5492451"/>
                <a:gd name="connsiteX29" fmla="*/ 45719 w 6853432"/>
                <a:gd name="connsiteY29" fmla="*/ 3705993 h 5492451"/>
                <a:gd name="connsiteX30" fmla="*/ 118290 w 6853432"/>
                <a:gd name="connsiteY30" fmla="*/ 2660965 h 5492451"/>
                <a:gd name="connsiteX31" fmla="*/ 74747 w 6853432"/>
                <a:gd name="connsiteY31" fmla="*/ 1877193 h 5492451"/>
                <a:gd name="connsiteX0" fmla="*/ 74747 w 6765833"/>
                <a:gd name="connsiteY0" fmla="*/ 1877193 h 5492451"/>
                <a:gd name="connsiteX1" fmla="*/ 16690 w 6765833"/>
                <a:gd name="connsiteY1" fmla="*/ 1107936 h 5492451"/>
                <a:gd name="connsiteX2" fmla="*/ 103776 w 6765833"/>
                <a:gd name="connsiteY2" fmla="*/ 440279 h 5492451"/>
                <a:gd name="connsiteX3" fmla="*/ 481147 w 6765833"/>
                <a:gd name="connsiteY3" fmla="*/ 89668 h 5492451"/>
                <a:gd name="connsiteX4" fmla="*/ 1003662 w 6765833"/>
                <a:gd name="connsiteY4" fmla="*/ 193536 h 5492451"/>
                <a:gd name="connsiteX5" fmla="*/ 1400537 w 6765833"/>
                <a:gd name="connsiteY5" fmla="*/ 253861 h 5492451"/>
                <a:gd name="connsiteX6" fmla="*/ 1986551 w 6765833"/>
                <a:gd name="connsiteY6" fmla="*/ 312825 h 5492451"/>
                <a:gd name="connsiteX7" fmla="*/ 2585719 w 6765833"/>
                <a:gd name="connsiteY7" fmla="*/ 135479 h 5492451"/>
                <a:gd name="connsiteX8" fmla="*/ 3238862 w 6765833"/>
                <a:gd name="connsiteY8" fmla="*/ 91936 h 5492451"/>
                <a:gd name="connsiteX9" fmla="*/ 3703319 w 6765833"/>
                <a:gd name="connsiteY9" fmla="*/ 309650 h 5492451"/>
                <a:gd name="connsiteX10" fmla="*/ 4617719 w 6765833"/>
                <a:gd name="connsiteY10" fmla="*/ 396736 h 5492451"/>
                <a:gd name="connsiteX11" fmla="*/ 5162005 w 6765833"/>
                <a:gd name="connsiteY11" fmla="*/ 38415 h 5492451"/>
                <a:gd name="connsiteX12" fmla="*/ 5735319 w 6765833"/>
                <a:gd name="connsiteY12" fmla="*/ 19365 h 5492451"/>
                <a:gd name="connsiteX13" fmla="*/ 6490062 w 6765833"/>
                <a:gd name="connsiteY13" fmla="*/ 120965 h 5492451"/>
                <a:gd name="connsiteX14" fmla="*/ 6635205 w 6765833"/>
                <a:gd name="connsiteY14" fmla="*/ 396736 h 5492451"/>
                <a:gd name="connsiteX15" fmla="*/ 6765833 w 6765833"/>
                <a:gd name="connsiteY15" fmla="*/ 1238565 h 5492451"/>
                <a:gd name="connsiteX16" fmla="*/ 6635205 w 6765833"/>
                <a:gd name="connsiteY16" fmla="*/ 1572393 h 5492451"/>
                <a:gd name="connsiteX17" fmla="*/ 6533605 w 6765833"/>
                <a:gd name="connsiteY17" fmla="*/ 2617422 h 5492451"/>
                <a:gd name="connsiteX18" fmla="*/ 6662419 w 6765833"/>
                <a:gd name="connsiteY18" fmla="*/ 3197993 h 5492451"/>
                <a:gd name="connsiteX19" fmla="*/ 6446519 w 6765833"/>
                <a:gd name="connsiteY19" fmla="*/ 4155936 h 5492451"/>
                <a:gd name="connsiteX20" fmla="*/ 6758576 w 6765833"/>
                <a:gd name="connsiteY20" fmla="*/ 4951500 h 5492451"/>
                <a:gd name="connsiteX21" fmla="*/ 6445158 w 6765833"/>
                <a:gd name="connsiteY21" fmla="*/ 5446800 h 5492451"/>
                <a:gd name="connsiteX22" fmla="*/ 5401490 w 6765833"/>
                <a:gd name="connsiteY22" fmla="*/ 5462222 h 5492451"/>
                <a:gd name="connsiteX23" fmla="*/ 4443547 w 6765833"/>
                <a:gd name="connsiteY23" fmla="*/ 5375136 h 5492451"/>
                <a:gd name="connsiteX24" fmla="*/ 3654333 w 6765833"/>
                <a:gd name="connsiteY24" fmla="*/ 5431833 h 5492451"/>
                <a:gd name="connsiteX25" fmla="*/ 2774405 w 6765833"/>
                <a:gd name="connsiteY25" fmla="*/ 5331593 h 5492451"/>
                <a:gd name="connsiteX26" fmla="*/ 1656805 w 6765833"/>
                <a:gd name="connsiteY26" fmla="*/ 5331593 h 5492451"/>
                <a:gd name="connsiteX27" fmla="*/ 473890 w 6765833"/>
                <a:gd name="connsiteY27" fmla="*/ 5423215 h 5492451"/>
                <a:gd name="connsiteX28" fmla="*/ 31205 w 6765833"/>
                <a:gd name="connsiteY28" fmla="*/ 4475250 h 5492451"/>
                <a:gd name="connsiteX29" fmla="*/ 45719 w 6765833"/>
                <a:gd name="connsiteY29" fmla="*/ 3705993 h 5492451"/>
                <a:gd name="connsiteX30" fmla="*/ 118290 w 6765833"/>
                <a:gd name="connsiteY30" fmla="*/ 2660965 h 5492451"/>
                <a:gd name="connsiteX31" fmla="*/ 74747 w 6765833"/>
                <a:gd name="connsiteY31" fmla="*/ 1877193 h 5492451"/>
                <a:gd name="connsiteX0" fmla="*/ 74747 w 6765833"/>
                <a:gd name="connsiteY0" fmla="*/ 1877193 h 5492451"/>
                <a:gd name="connsiteX1" fmla="*/ 16690 w 6765833"/>
                <a:gd name="connsiteY1" fmla="*/ 1107936 h 5492451"/>
                <a:gd name="connsiteX2" fmla="*/ 103776 w 6765833"/>
                <a:gd name="connsiteY2" fmla="*/ 440279 h 5492451"/>
                <a:gd name="connsiteX3" fmla="*/ 481147 w 6765833"/>
                <a:gd name="connsiteY3" fmla="*/ 89668 h 5492451"/>
                <a:gd name="connsiteX4" fmla="*/ 1003662 w 6765833"/>
                <a:gd name="connsiteY4" fmla="*/ 193536 h 5492451"/>
                <a:gd name="connsiteX5" fmla="*/ 1400537 w 6765833"/>
                <a:gd name="connsiteY5" fmla="*/ 253861 h 5492451"/>
                <a:gd name="connsiteX6" fmla="*/ 1986551 w 6765833"/>
                <a:gd name="connsiteY6" fmla="*/ 312825 h 5492451"/>
                <a:gd name="connsiteX7" fmla="*/ 2585719 w 6765833"/>
                <a:gd name="connsiteY7" fmla="*/ 135479 h 5492451"/>
                <a:gd name="connsiteX8" fmla="*/ 3238862 w 6765833"/>
                <a:gd name="connsiteY8" fmla="*/ 91936 h 5492451"/>
                <a:gd name="connsiteX9" fmla="*/ 3703319 w 6765833"/>
                <a:gd name="connsiteY9" fmla="*/ 309650 h 5492451"/>
                <a:gd name="connsiteX10" fmla="*/ 4617719 w 6765833"/>
                <a:gd name="connsiteY10" fmla="*/ 396736 h 5492451"/>
                <a:gd name="connsiteX11" fmla="*/ 5162005 w 6765833"/>
                <a:gd name="connsiteY11" fmla="*/ 38415 h 5492451"/>
                <a:gd name="connsiteX12" fmla="*/ 5735319 w 6765833"/>
                <a:gd name="connsiteY12" fmla="*/ 19365 h 5492451"/>
                <a:gd name="connsiteX13" fmla="*/ 6490062 w 6765833"/>
                <a:gd name="connsiteY13" fmla="*/ 120965 h 5492451"/>
                <a:gd name="connsiteX14" fmla="*/ 6635205 w 6765833"/>
                <a:gd name="connsiteY14" fmla="*/ 396736 h 5492451"/>
                <a:gd name="connsiteX15" fmla="*/ 6765833 w 6765833"/>
                <a:gd name="connsiteY15" fmla="*/ 1238565 h 5492451"/>
                <a:gd name="connsiteX16" fmla="*/ 6635205 w 6765833"/>
                <a:gd name="connsiteY16" fmla="*/ 1572393 h 5492451"/>
                <a:gd name="connsiteX17" fmla="*/ 6723651 w 6765833"/>
                <a:gd name="connsiteY17" fmla="*/ 2519904 h 5492451"/>
                <a:gd name="connsiteX18" fmla="*/ 6533605 w 6765833"/>
                <a:gd name="connsiteY18" fmla="*/ 2617422 h 5492451"/>
                <a:gd name="connsiteX19" fmla="*/ 6662419 w 6765833"/>
                <a:gd name="connsiteY19" fmla="*/ 3197993 h 5492451"/>
                <a:gd name="connsiteX20" fmla="*/ 6446519 w 6765833"/>
                <a:gd name="connsiteY20" fmla="*/ 4155936 h 5492451"/>
                <a:gd name="connsiteX21" fmla="*/ 6758576 w 6765833"/>
                <a:gd name="connsiteY21" fmla="*/ 4951500 h 5492451"/>
                <a:gd name="connsiteX22" fmla="*/ 6445158 w 6765833"/>
                <a:gd name="connsiteY22" fmla="*/ 5446800 h 5492451"/>
                <a:gd name="connsiteX23" fmla="*/ 5401490 w 6765833"/>
                <a:gd name="connsiteY23" fmla="*/ 5462222 h 5492451"/>
                <a:gd name="connsiteX24" fmla="*/ 4443547 w 6765833"/>
                <a:gd name="connsiteY24" fmla="*/ 5375136 h 5492451"/>
                <a:gd name="connsiteX25" fmla="*/ 3654333 w 6765833"/>
                <a:gd name="connsiteY25" fmla="*/ 5431833 h 5492451"/>
                <a:gd name="connsiteX26" fmla="*/ 2774405 w 6765833"/>
                <a:gd name="connsiteY26" fmla="*/ 5331593 h 5492451"/>
                <a:gd name="connsiteX27" fmla="*/ 1656805 w 6765833"/>
                <a:gd name="connsiteY27" fmla="*/ 5331593 h 5492451"/>
                <a:gd name="connsiteX28" fmla="*/ 473890 w 6765833"/>
                <a:gd name="connsiteY28" fmla="*/ 5423215 h 5492451"/>
                <a:gd name="connsiteX29" fmla="*/ 31205 w 6765833"/>
                <a:gd name="connsiteY29" fmla="*/ 4475250 h 5492451"/>
                <a:gd name="connsiteX30" fmla="*/ 45719 w 6765833"/>
                <a:gd name="connsiteY30" fmla="*/ 3705993 h 5492451"/>
                <a:gd name="connsiteX31" fmla="*/ 118290 w 6765833"/>
                <a:gd name="connsiteY31" fmla="*/ 2660965 h 5492451"/>
                <a:gd name="connsiteX32" fmla="*/ 74747 w 6765833"/>
                <a:gd name="connsiteY32" fmla="*/ 1877193 h 5492451"/>
                <a:gd name="connsiteX0" fmla="*/ 74747 w 6758576"/>
                <a:gd name="connsiteY0" fmla="*/ 1877193 h 5492451"/>
                <a:gd name="connsiteX1" fmla="*/ 16690 w 6758576"/>
                <a:gd name="connsiteY1" fmla="*/ 1107936 h 5492451"/>
                <a:gd name="connsiteX2" fmla="*/ 103776 w 6758576"/>
                <a:gd name="connsiteY2" fmla="*/ 440279 h 5492451"/>
                <a:gd name="connsiteX3" fmla="*/ 481147 w 6758576"/>
                <a:gd name="connsiteY3" fmla="*/ 89668 h 5492451"/>
                <a:gd name="connsiteX4" fmla="*/ 1003662 w 6758576"/>
                <a:gd name="connsiteY4" fmla="*/ 193536 h 5492451"/>
                <a:gd name="connsiteX5" fmla="*/ 1400537 w 6758576"/>
                <a:gd name="connsiteY5" fmla="*/ 253861 h 5492451"/>
                <a:gd name="connsiteX6" fmla="*/ 1986551 w 6758576"/>
                <a:gd name="connsiteY6" fmla="*/ 312825 h 5492451"/>
                <a:gd name="connsiteX7" fmla="*/ 2585719 w 6758576"/>
                <a:gd name="connsiteY7" fmla="*/ 135479 h 5492451"/>
                <a:gd name="connsiteX8" fmla="*/ 3238862 w 6758576"/>
                <a:gd name="connsiteY8" fmla="*/ 91936 h 5492451"/>
                <a:gd name="connsiteX9" fmla="*/ 3703319 w 6758576"/>
                <a:gd name="connsiteY9" fmla="*/ 309650 h 5492451"/>
                <a:gd name="connsiteX10" fmla="*/ 4617719 w 6758576"/>
                <a:gd name="connsiteY10" fmla="*/ 396736 h 5492451"/>
                <a:gd name="connsiteX11" fmla="*/ 5162005 w 6758576"/>
                <a:gd name="connsiteY11" fmla="*/ 38415 h 5492451"/>
                <a:gd name="connsiteX12" fmla="*/ 5735319 w 6758576"/>
                <a:gd name="connsiteY12" fmla="*/ 19365 h 5492451"/>
                <a:gd name="connsiteX13" fmla="*/ 6490062 w 6758576"/>
                <a:gd name="connsiteY13" fmla="*/ 120965 h 5492451"/>
                <a:gd name="connsiteX14" fmla="*/ 6635205 w 6758576"/>
                <a:gd name="connsiteY14" fmla="*/ 396736 h 5492451"/>
                <a:gd name="connsiteX15" fmla="*/ 6651533 w 6758576"/>
                <a:gd name="connsiteY15" fmla="*/ 1152840 h 5492451"/>
                <a:gd name="connsiteX16" fmla="*/ 6635205 w 6758576"/>
                <a:gd name="connsiteY16" fmla="*/ 1572393 h 5492451"/>
                <a:gd name="connsiteX17" fmla="*/ 6723651 w 6758576"/>
                <a:gd name="connsiteY17" fmla="*/ 2519904 h 5492451"/>
                <a:gd name="connsiteX18" fmla="*/ 6533605 w 6758576"/>
                <a:gd name="connsiteY18" fmla="*/ 2617422 h 5492451"/>
                <a:gd name="connsiteX19" fmla="*/ 6662419 w 6758576"/>
                <a:gd name="connsiteY19" fmla="*/ 3197993 h 5492451"/>
                <a:gd name="connsiteX20" fmla="*/ 6446519 w 6758576"/>
                <a:gd name="connsiteY20" fmla="*/ 4155936 h 5492451"/>
                <a:gd name="connsiteX21" fmla="*/ 6758576 w 6758576"/>
                <a:gd name="connsiteY21" fmla="*/ 4951500 h 5492451"/>
                <a:gd name="connsiteX22" fmla="*/ 6445158 w 6758576"/>
                <a:gd name="connsiteY22" fmla="*/ 5446800 h 5492451"/>
                <a:gd name="connsiteX23" fmla="*/ 5401490 w 6758576"/>
                <a:gd name="connsiteY23" fmla="*/ 5462222 h 5492451"/>
                <a:gd name="connsiteX24" fmla="*/ 4443547 w 6758576"/>
                <a:gd name="connsiteY24" fmla="*/ 5375136 h 5492451"/>
                <a:gd name="connsiteX25" fmla="*/ 3654333 w 6758576"/>
                <a:gd name="connsiteY25" fmla="*/ 5431833 h 5492451"/>
                <a:gd name="connsiteX26" fmla="*/ 2774405 w 6758576"/>
                <a:gd name="connsiteY26" fmla="*/ 5331593 h 5492451"/>
                <a:gd name="connsiteX27" fmla="*/ 1656805 w 6758576"/>
                <a:gd name="connsiteY27" fmla="*/ 5331593 h 5492451"/>
                <a:gd name="connsiteX28" fmla="*/ 473890 w 6758576"/>
                <a:gd name="connsiteY28" fmla="*/ 5423215 h 5492451"/>
                <a:gd name="connsiteX29" fmla="*/ 31205 w 6758576"/>
                <a:gd name="connsiteY29" fmla="*/ 4475250 h 5492451"/>
                <a:gd name="connsiteX30" fmla="*/ 45719 w 6758576"/>
                <a:gd name="connsiteY30" fmla="*/ 3705993 h 5492451"/>
                <a:gd name="connsiteX31" fmla="*/ 118290 w 6758576"/>
                <a:gd name="connsiteY31" fmla="*/ 2660965 h 5492451"/>
                <a:gd name="connsiteX32" fmla="*/ 74747 w 6758576"/>
                <a:gd name="connsiteY32" fmla="*/ 1877193 h 5492451"/>
                <a:gd name="connsiteX0" fmla="*/ 74747 w 6758576"/>
                <a:gd name="connsiteY0" fmla="*/ 1877193 h 5492451"/>
                <a:gd name="connsiteX1" fmla="*/ 16690 w 6758576"/>
                <a:gd name="connsiteY1" fmla="*/ 1107936 h 5492451"/>
                <a:gd name="connsiteX2" fmla="*/ 103776 w 6758576"/>
                <a:gd name="connsiteY2" fmla="*/ 440279 h 5492451"/>
                <a:gd name="connsiteX3" fmla="*/ 481147 w 6758576"/>
                <a:gd name="connsiteY3" fmla="*/ 89668 h 5492451"/>
                <a:gd name="connsiteX4" fmla="*/ 1003662 w 6758576"/>
                <a:gd name="connsiteY4" fmla="*/ 193536 h 5492451"/>
                <a:gd name="connsiteX5" fmla="*/ 1400537 w 6758576"/>
                <a:gd name="connsiteY5" fmla="*/ 253861 h 5492451"/>
                <a:gd name="connsiteX6" fmla="*/ 1986551 w 6758576"/>
                <a:gd name="connsiteY6" fmla="*/ 312825 h 5492451"/>
                <a:gd name="connsiteX7" fmla="*/ 2585719 w 6758576"/>
                <a:gd name="connsiteY7" fmla="*/ 135479 h 5492451"/>
                <a:gd name="connsiteX8" fmla="*/ 3238862 w 6758576"/>
                <a:gd name="connsiteY8" fmla="*/ 91936 h 5492451"/>
                <a:gd name="connsiteX9" fmla="*/ 3703319 w 6758576"/>
                <a:gd name="connsiteY9" fmla="*/ 309650 h 5492451"/>
                <a:gd name="connsiteX10" fmla="*/ 4617719 w 6758576"/>
                <a:gd name="connsiteY10" fmla="*/ 396736 h 5492451"/>
                <a:gd name="connsiteX11" fmla="*/ 5162005 w 6758576"/>
                <a:gd name="connsiteY11" fmla="*/ 38415 h 5492451"/>
                <a:gd name="connsiteX12" fmla="*/ 5735319 w 6758576"/>
                <a:gd name="connsiteY12" fmla="*/ 19365 h 5492451"/>
                <a:gd name="connsiteX13" fmla="*/ 6490062 w 6758576"/>
                <a:gd name="connsiteY13" fmla="*/ 120965 h 5492451"/>
                <a:gd name="connsiteX14" fmla="*/ 6635205 w 6758576"/>
                <a:gd name="connsiteY14" fmla="*/ 396736 h 5492451"/>
                <a:gd name="connsiteX15" fmla="*/ 6651533 w 6758576"/>
                <a:gd name="connsiteY15" fmla="*/ 1152840 h 5492451"/>
                <a:gd name="connsiteX16" fmla="*/ 6635205 w 6758576"/>
                <a:gd name="connsiteY16" fmla="*/ 1572393 h 5492451"/>
                <a:gd name="connsiteX17" fmla="*/ 6723651 w 6758576"/>
                <a:gd name="connsiteY17" fmla="*/ 2519904 h 5492451"/>
                <a:gd name="connsiteX18" fmla="*/ 6666955 w 6758576"/>
                <a:gd name="connsiteY18" fmla="*/ 2722197 h 5492451"/>
                <a:gd name="connsiteX19" fmla="*/ 6662419 w 6758576"/>
                <a:gd name="connsiteY19" fmla="*/ 3197993 h 5492451"/>
                <a:gd name="connsiteX20" fmla="*/ 6446519 w 6758576"/>
                <a:gd name="connsiteY20" fmla="*/ 4155936 h 5492451"/>
                <a:gd name="connsiteX21" fmla="*/ 6758576 w 6758576"/>
                <a:gd name="connsiteY21" fmla="*/ 4951500 h 5492451"/>
                <a:gd name="connsiteX22" fmla="*/ 6445158 w 6758576"/>
                <a:gd name="connsiteY22" fmla="*/ 5446800 h 5492451"/>
                <a:gd name="connsiteX23" fmla="*/ 5401490 w 6758576"/>
                <a:gd name="connsiteY23" fmla="*/ 5462222 h 5492451"/>
                <a:gd name="connsiteX24" fmla="*/ 4443547 w 6758576"/>
                <a:gd name="connsiteY24" fmla="*/ 5375136 h 5492451"/>
                <a:gd name="connsiteX25" fmla="*/ 3654333 w 6758576"/>
                <a:gd name="connsiteY25" fmla="*/ 5431833 h 5492451"/>
                <a:gd name="connsiteX26" fmla="*/ 2774405 w 6758576"/>
                <a:gd name="connsiteY26" fmla="*/ 5331593 h 5492451"/>
                <a:gd name="connsiteX27" fmla="*/ 1656805 w 6758576"/>
                <a:gd name="connsiteY27" fmla="*/ 5331593 h 5492451"/>
                <a:gd name="connsiteX28" fmla="*/ 473890 w 6758576"/>
                <a:gd name="connsiteY28" fmla="*/ 5423215 h 5492451"/>
                <a:gd name="connsiteX29" fmla="*/ 31205 w 6758576"/>
                <a:gd name="connsiteY29" fmla="*/ 4475250 h 5492451"/>
                <a:gd name="connsiteX30" fmla="*/ 45719 w 6758576"/>
                <a:gd name="connsiteY30" fmla="*/ 3705993 h 5492451"/>
                <a:gd name="connsiteX31" fmla="*/ 118290 w 6758576"/>
                <a:gd name="connsiteY31" fmla="*/ 2660965 h 5492451"/>
                <a:gd name="connsiteX32" fmla="*/ 74747 w 6758576"/>
                <a:gd name="connsiteY32" fmla="*/ 1877193 h 5492451"/>
                <a:gd name="connsiteX0" fmla="*/ 74747 w 6762167"/>
                <a:gd name="connsiteY0" fmla="*/ 1877193 h 5492451"/>
                <a:gd name="connsiteX1" fmla="*/ 16690 w 6762167"/>
                <a:gd name="connsiteY1" fmla="*/ 1107936 h 5492451"/>
                <a:gd name="connsiteX2" fmla="*/ 103776 w 6762167"/>
                <a:gd name="connsiteY2" fmla="*/ 440279 h 5492451"/>
                <a:gd name="connsiteX3" fmla="*/ 481147 w 6762167"/>
                <a:gd name="connsiteY3" fmla="*/ 89668 h 5492451"/>
                <a:gd name="connsiteX4" fmla="*/ 1003662 w 6762167"/>
                <a:gd name="connsiteY4" fmla="*/ 193536 h 5492451"/>
                <a:gd name="connsiteX5" fmla="*/ 1400537 w 6762167"/>
                <a:gd name="connsiteY5" fmla="*/ 253861 h 5492451"/>
                <a:gd name="connsiteX6" fmla="*/ 1986551 w 6762167"/>
                <a:gd name="connsiteY6" fmla="*/ 312825 h 5492451"/>
                <a:gd name="connsiteX7" fmla="*/ 2585719 w 6762167"/>
                <a:gd name="connsiteY7" fmla="*/ 135479 h 5492451"/>
                <a:gd name="connsiteX8" fmla="*/ 3238862 w 6762167"/>
                <a:gd name="connsiteY8" fmla="*/ 91936 h 5492451"/>
                <a:gd name="connsiteX9" fmla="*/ 3703319 w 6762167"/>
                <a:gd name="connsiteY9" fmla="*/ 309650 h 5492451"/>
                <a:gd name="connsiteX10" fmla="*/ 4617719 w 6762167"/>
                <a:gd name="connsiteY10" fmla="*/ 396736 h 5492451"/>
                <a:gd name="connsiteX11" fmla="*/ 5162005 w 6762167"/>
                <a:gd name="connsiteY11" fmla="*/ 38415 h 5492451"/>
                <a:gd name="connsiteX12" fmla="*/ 5735319 w 6762167"/>
                <a:gd name="connsiteY12" fmla="*/ 19365 h 5492451"/>
                <a:gd name="connsiteX13" fmla="*/ 6490062 w 6762167"/>
                <a:gd name="connsiteY13" fmla="*/ 120965 h 5492451"/>
                <a:gd name="connsiteX14" fmla="*/ 6635205 w 6762167"/>
                <a:gd name="connsiteY14" fmla="*/ 396736 h 5492451"/>
                <a:gd name="connsiteX15" fmla="*/ 6651533 w 6762167"/>
                <a:gd name="connsiteY15" fmla="*/ 1152840 h 5492451"/>
                <a:gd name="connsiteX16" fmla="*/ 6635205 w 6762167"/>
                <a:gd name="connsiteY16" fmla="*/ 1572393 h 5492451"/>
                <a:gd name="connsiteX17" fmla="*/ 6723651 w 6762167"/>
                <a:gd name="connsiteY17" fmla="*/ 2519904 h 5492451"/>
                <a:gd name="connsiteX18" fmla="*/ 6666955 w 6762167"/>
                <a:gd name="connsiteY18" fmla="*/ 2722197 h 5492451"/>
                <a:gd name="connsiteX19" fmla="*/ 6662419 w 6762167"/>
                <a:gd name="connsiteY19" fmla="*/ 3197993 h 5492451"/>
                <a:gd name="connsiteX20" fmla="*/ 6617969 w 6762167"/>
                <a:gd name="connsiteY20" fmla="*/ 4155936 h 5492451"/>
                <a:gd name="connsiteX21" fmla="*/ 6758576 w 6762167"/>
                <a:gd name="connsiteY21" fmla="*/ 4951500 h 5492451"/>
                <a:gd name="connsiteX22" fmla="*/ 6445158 w 6762167"/>
                <a:gd name="connsiteY22" fmla="*/ 5446800 h 5492451"/>
                <a:gd name="connsiteX23" fmla="*/ 5401490 w 6762167"/>
                <a:gd name="connsiteY23" fmla="*/ 5462222 h 5492451"/>
                <a:gd name="connsiteX24" fmla="*/ 4443547 w 6762167"/>
                <a:gd name="connsiteY24" fmla="*/ 5375136 h 5492451"/>
                <a:gd name="connsiteX25" fmla="*/ 3654333 w 6762167"/>
                <a:gd name="connsiteY25" fmla="*/ 5431833 h 5492451"/>
                <a:gd name="connsiteX26" fmla="*/ 2774405 w 6762167"/>
                <a:gd name="connsiteY26" fmla="*/ 5331593 h 5492451"/>
                <a:gd name="connsiteX27" fmla="*/ 1656805 w 6762167"/>
                <a:gd name="connsiteY27" fmla="*/ 5331593 h 5492451"/>
                <a:gd name="connsiteX28" fmla="*/ 473890 w 6762167"/>
                <a:gd name="connsiteY28" fmla="*/ 5423215 h 5492451"/>
                <a:gd name="connsiteX29" fmla="*/ 31205 w 6762167"/>
                <a:gd name="connsiteY29" fmla="*/ 4475250 h 5492451"/>
                <a:gd name="connsiteX30" fmla="*/ 45719 w 6762167"/>
                <a:gd name="connsiteY30" fmla="*/ 3705993 h 5492451"/>
                <a:gd name="connsiteX31" fmla="*/ 118290 w 6762167"/>
                <a:gd name="connsiteY31" fmla="*/ 2660965 h 5492451"/>
                <a:gd name="connsiteX32" fmla="*/ 74747 w 6762167"/>
                <a:gd name="connsiteY32" fmla="*/ 1877193 h 5492451"/>
                <a:gd name="connsiteX0" fmla="*/ 74747 w 6762167"/>
                <a:gd name="connsiteY0" fmla="*/ 1877193 h 5492451"/>
                <a:gd name="connsiteX1" fmla="*/ 16690 w 6762167"/>
                <a:gd name="connsiteY1" fmla="*/ 1107936 h 5492451"/>
                <a:gd name="connsiteX2" fmla="*/ 103776 w 6762167"/>
                <a:gd name="connsiteY2" fmla="*/ 440279 h 5492451"/>
                <a:gd name="connsiteX3" fmla="*/ 481147 w 6762167"/>
                <a:gd name="connsiteY3" fmla="*/ 89668 h 5492451"/>
                <a:gd name="connsiteX4" fmla="*/ 1003662 w 6762167"/>
                <a:gd name="connsiteY4" fmla="*/ 193536 h 5492451"/>
                <a:gd name="connsiteX5" fmla="*/ 1400537 w 6762167"/>
                <a:gd name="connsiteY5" fmla="*/ 253861 h 5492451"/>
                <a:gd name="connsiteX6" fmla="*/ 1986551 w 6762167"/>
                <a:gd name="connsiteY6" fmla="*/ 312825 h 5492451"/>
                <a:gd name="connsiteX7" fmla="*/ 2585719 w 6762167"/>
                <a:gd name="connsiteY7" fmla="*/ 135479 h 5492451"/>
                <a:gd name="connsiteX8" fmla="*/ 3238862 w 6762167"/>
                <a:gd name="connsiteY8" fmla="*/ 91936 h 5492451"/>
                <a:gd name="connsiteX9" fmla="*/ 3703319 w 6762167"/>
                <a:gd name="connsiteY9" fmla="*/ 309650 h 5492451"/>
                <a:gd name="connsiteX10" fmla="*/ 4617719 w 6762167"/>
                <a:gd name="connsiteY10" fmla="*/ 396736 h 5492451"/>
                <a:gd name="connsiteX11" fmla="*/ 5162005 w 6762167"/>
                <a:gd name="connsiteY11" fmla="*/ 38415 h 5492451"/>
                <a:gd name="connsiteX12" fmla="*/ 5735319 w 6762167"/>
                <a:gd name="connsiteY12" fmla="*/ 19365 h 5492451"/>
                <a:gd name="connsiteX13" fmla="*/ 6490062 w 6762167"/>
                <a:gd name="connsiteY13" fmla="*/ 120965 h 5492451"/>
                <a:gd name="connsiteX14" fmla="*/ 6635205 w 6762167"/>
                <a:gd name="connsiteY14" fmla="*/ 396736 h 5492451"/>
                <a:gd name="connsiteX15" fmla="*/ 6651533 w 6762167"/>
                <a:gd name="connsiteY15" fmla="*/ 1152840 h 5492451"/>
                <a:gd name="connsiteX16" fmla="*/ 6635205 w 6762167"/>
                <a:gd name="connsiteY16" fmla="*/ 1572393 h 5492451"/>
                <a:gd name="connsiteX17" fmla="*/ 6695076 w 6762167"/>
                <a:gd name="connsiteY17" fmla="*/ 2253204 h 5492451"/>
                <a:gd name="connsiteX18" fmla="*/ 6666955 w 6762167"/>
                <a:gd name="connsiteY18" fmla="*/ 2722197 h 5492451"/>
                <a:gd name="connsiteX19" fmla="*/ 6662419 w 6762167"/>
                <a:gd name="connsiteY19" fmla="*/ 3197993 h 5492451"/>
                <a:gd name="connsiteX20" fmla="*/ 6617969 w 6762167"/>
                <a:gd name="connsiteY20" fmla="*/ 4155936 h 5492451"/>
                <a:gd name="connsiteX21" fmla="*/ 6758576 w 6762167"/>
                <a:gd name="connsiteY21" fmla="*/ 4951500 h 5492451"/>
                <a:gd name="connsiteX22" fmla="*/ 6445158 w 6762167"/>
                <a:gd name="connsiteY22" fmla="*/ 5446800 h 5492451"/>
                <a:gd name="connsiteX23" fmla="*/ 5401490 w 6762167"/>
                <a:gd name="connsiteY23" fmla="*/ 5462222 h 5492451"/>
                <a:gd name="connsiteX24" fmla="*/ 4443547 w 6762167"/>
                <a:gd name="connsiteY24" fmla="*/ 5375136 h 5492451"/>
                <a:gd name="connsiteX25" fmla="*/ 3654333 w 6762167"/>
                <a:gd name="connsiteY25" fmla="*/ 5431833 h 5492451"/>
                <a:gd name="connsiteX26" fmla="*/ 2774405 w 6762167"/>
                <a:gd name="connsiteY26" fmla="*/ 5331593 h 5492451"/>
                <a:gd name="connsiteX27" fmla="*/ 1656805 w 6762167"/>
                <a:gd name="connsiteY27" fmla="*/ 5331593 h 5492451"/>
                <a:gd name="connsiteX28" fmla="*/ 473890 w 6762167"/>
                <a:gd name="connsiteY28" fmla="*/ 5423215 h 5492451"/>
                <a:gd name="connsiteX29" fmla="*/ 31205 w 6762167"/>
                <a:gd name="connsiteY29" fmla="*/ 4475250 h 5492451"/>
                <a:gd name="connsiteX30" fmla="*/ 45719 w 6762167"/>
                <a:gd name="connsiteY30" fmla="*/ 3705993 h 5492451"/>
                <a:gd name="connsiteX31" fmla="*/ 118290 w 6762167"/>
                <a:gd name="connsiteY31" fmla="*/ 2660965 h 5492451"/>
                <a:gd name="connsiteX32" fmla="*/ 74747 w 6762167"/>
                <a:gd name="connsiteY32" fmla="*/ 1877193 h 5492451"/>
                <a:gd name="connsiteX0" fmla="*/ 74747 w 6762167"/>
                <a:gd name="connsiteY0" fmla="*/ 1868417 h 5483675"/>
                <a:gd name="connsiteX1" fmla="*/ 16690 w 6762167"/>
                <a:gd name="connsiteY1" fmla="*/ 1099160 h 5483675"/>
                <a:gd name="connsiteX2" fmla="*/ 103776 w 6762167"/>
                <a:gd name="connsiteY2" fmla="*/ 431503 h 5483675"/>
                <a:gd name="connsiteX3" fmla="*/ 481147 w 6762167"/>
                <a:gd name="connsiteY3" fmla="*/ 80892 h 5483675"/>
                <a:gd name="connsiteX4" fmla="*/ 1003662 w 6762167"/>
                <a:gd name="connsiteY4" fmla="*/ 184760 h 5483675"/>
                <a:gd name="connsiteX5" fmla="*/ 1400537 w 6762167"/>
                <a:gd name="connsiteY5" fmla="*/ 245085 h 5483675"/>
                <a:gd name="connsiteX6" fmla="*/ 1986551 w 6762167"/>
                <a:gd name="connsiteY6" fmla="*/ 304049 h 5483675"/>
                <a:gd name="connsiteX7" fmla="*/ 2585719 w 6762167"/>
                <a:gd name="connsiteY7" fmla="*/ 126703 h 5483675"/>
                <a:gd name="connsiteX8" fmla="*/ 3238862 w 6762167"/>
                <a:gd name="connsiteY8" fmla="*/ 83160 h 5483675"/>
                <a:gd name="connsiteX9" fmla="*/ 3703319 w 6762167"/>
                <a:gd name="connsiteY9" fmla="*/ 300874 h 5483675"/>
                <a:gd name="connsiteX10" fmla="*/ 4589144 w 6762167"/>
                <a:gd name="connsiteY10" fmla="*/ 245085 h 5483675"/>
                <a:gd name="connsiteX11" fmla="*/ 5162005 w 6762167"/>
                <a:gd name="connsiteY11" fmla="*/ 29639 h 5483675"/>
                <a:gd name="connsiteX12" fmla="*/ 5735319 w 6762167"/>
                <a:gd name="connsiteY12" fmla="*/ 10589 h 5483675"/>
                <a:gd name="connsiteX13" fmla="*/ 6490062 w 6762167"/>
                <a:gd name="connsiteY13" fmla="*/ 112189 h 5483675"/>
                <a:gd name="connsiteX14" fmla="*/ 6635205 w 6762167"/>
                <a:gd name="connsiteY14" fmla="*/ 387960 h 5483675"/>
                <a:gd name="connsiteX15" fmla="*/ 6651533 w 6762167"/>
                <a:gd name="connsiteY15" fmla="*/ 1144064 h 5483675"/>
                <a:gd name="connsiteX16" fmla="*/ 6635205 w 6762167"/>
                <a:gd name="connsiteY16" fmla="*/ 1563617 h 5483675"/>
                <a:gd name="connsiteX17" fmla="*/ 6695076 w 6762167"/>
                <a:gd name="connsiteY17" fmla="*/ 2244428 h 5483675"/>
                <a:gd name="connsiteX18" fmla="*/ 6666955 w 6762167"/>
                <a:gd name="connsiteY18" fmla="*/ 2713421 h 5483675"/>
                <a:gd name="connsiteX19" fmla="*/ 6662419 w 6762167"/>
                <a:gd name="connsiteY19" fmla="*/ 3189217 h 5483675"/>
                <a:gd name="connsiteX20" fmla="*/ 6617969 w 6762167"/>
                <a:gd name="connsiteY20" fmla="*/ 4147160 h 5483675"/>
                <a:gd name="connsiteX21" fmla="*/ 6758576 w 6762167"/>
                <a:gd name="connsiteY21" fmla="*/ 4942724 h 5483675"/>
                <a:gd name="connsiteX22" fmla="*/ 6445158 w 6762167"/>
                <a:gd name="connsiteY22" fmla="*/ 5438024 h 5483675"/>
                <a:gd name="connsiteX23" fmla="*/ 5401490 w 6762167"/>
                <a:gd name="connsiteY23" fmla="*/ 5453446 h 5483675"/>
                <a:gd name="connsiteX24" fmla="*/ 4443547 w 6762167"/>
                <a:gd name="connsiteY24" fmla="*/ 5366360 h 5483675"/>
                <a:gd name="connsiteX25" fmla="*/ 3654333 w 6762167"/>
                <a:gd name="connsiteY25" fmla="*/ 5423057 h 5483675"/>
                <a:gd name="connsiteX26" fmla="*/ 2774405 w 6762167"/>
                <a:gd name="connsiteY26" fmla="*/ 5322817 h 5483675"/>
                <a:gd name="connsiteX27" fmla="*/ 1656805 w 6762167"/>
                <a:gd name="connsiteY27" fmla="*/ 5322817 h 5483675"/>
                <a:gd name="connsiteX28" fmla="*/ 473890 w 6762167"/>
                <a:gd name="connsiteY28" fmla="*/ 5414439 h 5483675"/>
                <a:gd name="connsiteX29" fmla="*/ 31205 w 6762167"/>
                <a:gd name="connsiteY29" fmla="*/ 4466474 h 5483675"/>
                <a:gd name="connsiteX30" fmla="*/ 45719 w 6762167"/>
                <a:gd name="connsiteY30" fmla="*/ 3697217 h 5483675"/>
                <a:gd name="connsiteX31" fmla="*/ 118290 w 6762167"/>
                <a:gd name="connsiteY31" fmla="*/ 2652189 h 5483675"/>
                <a:gd name="connsiteX32" fmla="*/ 74747 w 6762167"/>
                <a:gd name="connsiteY32" fmla="*/ 1868417 h 5483675"/>
                <a:gd name="connsiteX0" fmla="*/ 74747 w 6762167"/>
                <a:gd name="connsiteY0" fmla="*/ 1868417 h 5483675"/>
                <a:gd name="connsiteX1" fmla="*/ 16690 w 6762167"/>
                <a:gd name="connsiteY1" fmla="*/ 1099160 h 5483675"/>
                <a:gd name="connsiteX2" fmla="*/ 103776 w 6762167"/>
                <a:gd name="connsiteY2" fmla="*/ 431503 h 5483675"/>
                <a:gd name="connsiteX3" fmla="*/ 481147 w 6762167"/>
                <a:gd name="connsiteY3" fmla="*/ 80892 h 5483675"/>
                <a:gd name="connsiteX4" fmla="*/ 1003662 w 6762167"/>
                <a:gd name="connsiteY4" fmla="*/ 184760 h 5483675"/>
                <a:gd name="connsiteX5" fmla="*/ 1400537 w 6762167"/>
                <a:gd name="connsiteY5" fmla="*/ 245085 h 5483675"/>
                <a:gd name="connsiteX6" fmla="*/ 1986551 w 6762167"/>
                <a:gd name="connsiteY6" fmla="*/ 304049 h 5483675"/>
                <a:gd name="connsiteX7" fmla="*/ 2585719 w 6762167"/>
                <a:gd name="connsiteY7" fmla="*/ 126703 h 5483675"/>
                <a:gd name="connsiteX8" fmla="*/ 3238862 w 6762167"/>
                <a:gd name="connsiteY8" fmla="*/ 83160 h 5483675"/>
                <a:gd name="connsiteX9" fmla="*/ 3722369 w 6762167"/>
                <a:gd name="connsiteY9" fmla="*/ 167524 h 5483675"/>
                <a:gd name="connsiteX10" fmla="*/ 4589144 w 6762167"/>
                <a:gd name="connsiteY10" fmla="*/ 245085 h 5483675"/>
                <a:gd name="connsiteX11" fmla="*/ 5162005 w 6762167"/>
                <a:gd name="connsiteY11" fmla="*/ 29639 h 5483675"/>
                <a:gd name="connsiteX12" fmla="*/ 5735319 w 6762167"/>
                <a:gd name="connsiteY12" fmla="*/ 10589 h 5483675"/>
                <a:gd name="connsiteX13" fmla="*/ 6490062 w 6762167"/>
                <a:gd name="connsiteY13" fmla="*/ 112189 h 5483675"/>
                <a:gd name="connsiteX14" fmla="*/ 6635205 w 6762167"/>
                <a:gd name="connsiteY14" fmla="*/ 387960 h 5483675"/>
                <a:gd name="connsiteX15" fmla="*/ 6651533 w 6762167"/>
                <a:gd name="connsiteY15" fmla="*/ 1144064 h 5483675"/>
                <a:gd name="connsiteX16" fmla="*/ 6635205 w 6762167"/>
                <a:gd name="connsiteY16" fmla="*/ 1563617 h 5483675"/>
                <a:gd name="connsiteX17" fmla="*/ 6695076 w 6762167"/>
                <a:gd name="connsiteY17" fmla="*/ 2244428 h 5483675"/>
                <a:gd name="connsiteX18" fmla="*/ 6666955 w 6762167"/>
                <a:gd name="connsiteY18" fmla="*/ 2713421 h 5483675"/>
                <a:gd name="connsiteX19" fmla="*/ 6662419 w 6762167"/>
                <a:gd name="connsiteY19" fmla="*/ 3189217 h 5483675"/>
                <a:gd name="connsiteX20" fmla="*/ 6617969 w 6762167"/>
                <a:gd name="connsiteY20" fmla="*/ 4147160 h 5483675"/>
                <a:gd name="connsiteX21" fmla="*/ 6758576 w 6762167"/>
                <a:gd name="connsiteY21" fmla="*/ 4942724 h 5483675"/>
                <a:gd name="connsiteX22" fmla="*/ 6445158 w 6762167"/>
                <a:gd name="connsiteY22" fmla="*/ 5438024 h 5483675"/>
                <a:gd name="connsiteX23" fmla="*/ 5401490 w 6762167"/>
                <a:gd name="connsiteY23" fmla="*/ 5453446 h 5483675"/>
                <a:gd name="connsiteX24" fmla="*/ 4443547 w 6762167"/>
                <a:gd name="connsiteY24" fmla="*/ 5366360 h 5483675"/>
                <a:gd name="connsiteX25" fmla="*/ 3654333 w 6762167"/>
                <a:gd name="connsiteY25" fmla="*/ 5423057 h 5483675"/>
                <a:gd name="connsiteX26" fmla="*/ 2774405 w 6762167"/>
                <a:gd name="connsiteY26" fmla="*/ 5322817 h 5483675"/>
                <a:gd name="connsiteX27" fmla="*/ 1656805 w 6762167"/>
                <a:gd name="connsiteY27" fmla="*/ 5322817 h 5483675"/>
                <a:gd name="connsiteX28" fmla="*/ 473890 w 6762167"/>
                <a:gd name="connsiteY28" fmla="*/ 5414439 h 5483675"/>
                <a:gd name="connsiteX29" fmla="*/ 31205 w 6762167"/>
                <a:gd name="connsiteY29" fmla="*/ 4466474 h 5483675"/>
                <a:gd name="connsiteX30" fmla="*/ 45719 w 6762167"/>
                <a:gd name="connsiteY30" fmla="*/ 3697217 h 5483675"/>
                <a:gd name="connsiteX31" fmla="*/ 118290 w 6762167"/>
                <a:gd name="connsiteY31" fmla="*/ 2652189 h 5483675"/>
                <a:gd name="connsiteX32" fmla="*/ 74747 w 6762167"/>
                <a:gd name="connsiteY32" fmla="*/ 1868417 h 5483675"/>
                <a:gd name="connsiteX0" fmla="*/ 74747 w 6762167"/>
                <a:gd name="connsiteY0" fmla="*/ 1868417 h 5500747"/>
                <a:gd name="connsiteX1" fmla="*/ 16690 w 6762167"/>
                <a:gd name="connsiteY1" fmla="*/ 1099160 h 5500747"/>
                <a:gd name="connsiteX2" fmla="*/ 103776 w 6762167"/>
                <a:gd name="connsiteY2" fmla="*/ 431503 h 5500747"/>
                <a:gd name="connsiteX3" fmla="*/ 481147 w 6762167"/>
                <a:gd name="connsiteY3" fmla="*/ 80892 h 5500747"/>
                <a:gd name="connsiteX4" fmla="*/ 1003662 w 6762167"/>
                <a:gd name="connsiteY4" fmla="*/ 184760 h 5500747"/>
                <a:gd name="connsiteX5" fmla="*/ 1400537 w 6762167"/>
                <a:gd name="connsiteY5" fmla="*/ 245085 h 5500747"/>
                <a:gd name="connsiteX6" fmla="*/ 1986551 w 6762167"/>
                <a:gd name="connsiteY6" fmla="*/ 304049 h 5500747"/>
                <a:gd name="connsiteX7" fmla="*/ 2585719 w 6762167"/>
                <a:gd name="connsiteY7" fmla="*/ 126703 h 5500747"/>
                <a:gd name="connsiteX8" fmla="*/ 3238862 w 6762167"/>
                <a:gd name="connsiteY8" fmla="*/ 83160 h 5500747"/>
                <a:gd name="connsiteX9" fmla="*/ 3722369 w 6762167"/>
                <a:gd name="connsiteY9" fmla="*/ 167524 h 5500747"/>
                <a:gd name="connsiteX10" fmla="*/ 4589144 w 6762167"/>
                <a:gd name="connsiteY10" fmla="*/ 245085 h 5500747"/>
                <a:gd name="connsiteX11" fmla="*/ 5162005 w 6762167"/>
                <a:gd name="connsiteY11" fmla="*/ 29639 h 5500747"/>
                <a:gd name="connsiteX12" fmla="*/ 5735319 w 6762167"/>
                <a:gd name="connsiteY12" fmla="*/ 10589 h 5500747"/>
                <a:gd name="connsiteX13" fmla="*/ 6490062 w 6762167"/>
                <a:gd name="connsiteY13" fmla="*/ 112189 h 5500747"/>
                <a:gd name="connsiteX14" fmla="*/ 6635205 w 6762167"/>
                <a:gd name="connsiteY14" fmla="*/ 387960 h 5500747"/>
                <a:gd name="connsiteX15" fmla="*/ 6651533 w 6762167"/>
                <a:gd name="connsiteY15" fmla="*/ 1144064 h 5500747"/>
                <a:gd name="connsiteX16" fmla="*/ 6635205 w 6762167"/>
                <a:gd name="connsiteY16" fmla="*/ 1563617 h 5500747"/>
                <a:gd name="connsiteX17" fmla="*/ 6695076 w 6762167"/>
                <a:gd name="connsiteY17" fmla="*/ 2244428 h 5500747"/>
                <a:gd name="connsiteX18" fmla="*/ 6666955 w 6762167"/>
                <a:gd name="connsiteY18" fmla="*/ 2713421 h 5500747"/>
                <a:gd name="connsiteX19" fmla="*/ 6662419 w 6762167"/>
                <a:gd name="connsiteY19" fmla="*/ 3189217 h 5500747"/>
                <a:gd name="connsiteX20" fmla="*/ 6617969 w 6762167"/>
                <a:gd name="connsiteY20" fmla="*/ 4147160 h 5500747"/>
                <a:gd name="connsiteX21" fmla="*/ 6758576 w 6762167"/>
                <a:gd name="connsiteY21" fmla="*/ 4942724 h 5500747"/>
                <a:gd name="connsiteX22" fmla="*/ 6445158 w 6762167"/>
                <a:gd name="connsiteY22" fmla="*/ 5438024 h 5500747"/>
                <a:gd name="connsiteX23" fmla="*/ 5401490 w 6762167"/>
                <a:gd name="connsiteY23" fmla="*/ 5453446 h 5500747"/>
                <a:gd name="connsiteX24" fmla="*/ 4443547 w 6762167"/>
                <a:gd name="connsiteY24" fmla="*/ 5366360 h 5500747"/>
                <a:gd name="connsiteX25" fmla="*/ 3654333 w 6762167"/>
                <a:gd name="connsiteY25" fmla="*/ 5423057 h 5500747"/>
                <a:gd name="connsiteX26" fmla="*/ 2774405 w 6762167"/>
                <a:gd name="connsiteY26" fmla="*/ 5322817 h 5500747"/>
                <a:gd name="connsiteX27" fmla="*/ 1656805 w 6762167"/>
                <a:gd name="connsiteY27" fmla="*/ 5446642 h 5500747"/>
                <a:gd name="connsiteX28" fmla="*/ 473890 w 6762167"/>
                <a:gd name="connsiteY28" fmla="*/ 5414439 h 5500747"/>
                <a:gd name="connsiteX29" fmla="*/ 31205 w 6762167"/>
                <a:gd name="connsiteY29" fmla="*/ 4466474 h 5500747"/>
                <a:gd name="connsiteX30" fmla="*/ 45719 w 6762167"/>
                <a:gd name="connsiteY30" fmla="*/ 3697217 h 5500747"/>
                <a:gd name="connsiteX31" fmla="*/ 118290 w 6762167"/>
                <a:gd name="connsiteY31" fmla="*/ 2652189 h 5500747"/>
                <a:gd name="connsiteX32" fmla="*/ 74747 w 6762167"/>
                <a:gd name="connsiteY32" fmla="*/ 1868417 h 5500747"/>
                <a:gd name="connsiteX0" fmla="*/ 74747 w 6762167"/>
                <a:gd name="connsiteY0" fmla="*/ 1868417 h 5500747"/>
                <a:gd name="connsiteX1" fmla="*/ 16690 w 6762167"/>
                <a:gd name="connsiteY1" fmla="*/ 1099160 h 5500747"/>
                <a:gd name="connsiteX2" fmla="*/ 103776 w 6762167"/>
                <a:gd name="connsiteY2" fmla="*/ 431503 h 5500747"/>
                <a:gd name="connsiteX3" fmla="*/ 481147 w 6762167"/>
                <a:gd name="connsiteY3" fmla="*/ 80892 h 5500747"/>
                <a:gd name="connsiteX4" fmla="*/ 1003662 w 6762167"/>
                <a:gd name="connsiteY4" fmla="*/ 184760 h 5500747"/>
                <a:gd name="connsiteX5" fmla="*/ 1400537 w 6762167"/>
                <a:gd name="connsiteY5" fmla="*/ 245085 h 5500747"/>
                <a:gd name="connsiteX6" fmla="*/ 1967501 w 6762167"/>
                <a:gd name="connsiteY6" fmla="*/ 189749 h 5500747"/>
                <a:gd name="connsiteX7" fmla="*/ 2585719 w 6762167"/>
                <a:gd name="connsiteY7" fmla="*/ 126703 h 5500747"/>
                <a:gd name="connsiteX8" fmla="*/ 3238862 w 6762167"/>
                <a:gd name="connsiteY8" fmla="*/ 83160 h 5500747"/>
                <a:gd name="connsiteX9" fmla="*/ 3722369 w 6762167"/>
                <a:gd name="connsiteY9" fmla="*/ 167524 h 5500747"/>
                <a:gd name="connsiteX10" fmla="*/ 4589144 w 6762167"/>
                <a:gd name="connsiteY10" fmla="*/ 245085 h 5500747"/>
                <a:gd name="connsiteX11" fmla="*/ 5162005 w 6762167"/>
                <a:gd name="connsiteY11" fmla="*/ 29639 h 5500747"/>
                <a:gd name="connsiteX12" fmla="*/ 5735319 w 6762167"/>
                <a:gd name="connsiteY12" fmla="*/ 10589 h 5500747"/>
                <a:gd name="connsiteX13" fmla="*/ 6490062 w 6762167"/>
                <a:gd name="connsiteY13" fmla="*/ 112189 h 5500747"/>
                <a:gd name="connsiteX14" fmla="*/ 6635205 w 6762167"/>
                <a:gd name="connsiteY14" fmla="*/ 387960 h 5500747"/>
                <a:gd name="connsiteX15" fmla="*/ 6651533 w 6762167"/>
                <a:gd name="connsiteY15" fmla="*/ 1144064 h 5500747"/>
                <a:gd name="connsiteX16" fmla="*/ 6635205 w 6762167"/>
                <a:gd name="connsiteY16" fmla="*/ 1563617 h 5500747"/>
                <a:gd name="connsiteX17" fmla="*/ 6695076 w 6762167"/>
                <a:gd name="connsiteY17" fmla="*/ 2244428 h 5500747"/>
                <a:gd name="connsiteX18" fmla="*/ 6666955 w 6762167"/>
                <a:gd name="connsiteY18" fmla="*/ 2713421 h 5500747"/>
                <a:gd name="connsiteX19" fmla="*/ 6662419 w 6762167"/>
                <a:gd name="connsiteY19" fmla="*/ 3189217 h 5500747"/>
                <a:gd name="connsiteX20" fmla="*/ 6617969 w 6762167"/>
                <a:gd name="connsiteY20" fmla="*/ 4147160 h 5500747"/>
                <a:gd name="connsiteX21" fmla="*/ 6758576 w 6762167"/>
                <a:gd name="connsiteY21" fmla="*/ 4942724 h 5500747"/>
                <a:gd name="connsiteX22" fmla="*/ 6445158 w 6762167"/>
                <a:gd name="connsiteY22" fmla="*/ 5438024 h 5500747"/>
                <a:gd name="connsiteX23" fmla="*/ 5401490 w 6762167"/>
                <a:gd name="connsiteY23" fmla="*/ 5453446 h 5500747"/>
                <a:gd name="connsiteX24" fmla="*/ 4443547 w 6762167"/>
                <a:gd name="connsiteY24" fmla="*/ 5366360 h 5500747"/>
                <a:gd name="connsiteX25" fmla="*/ 3654333 w 6762167"/>
                <a:gd name="connsiteY25" fmla="*/ 5423057 h 5500747"/>
                <a:gd name="connsiteX26" fmla="*/ 2774405 w 6762167"/>
                <a:gd name="connsiteY26" fmla="*/ 5322817 h 5500747"/>
                <a:gd name="connsiteX27" fmla="*/ 1656805 w 6762167"/>
                <a:gd name="connsiteY27" fmla="*/ 5446642 h 5500747"/>
                <a:gd name="connsiteX28" fmla="*/ 473890 w 6762167"/>
                <a:gd name="connsiteY28" fmla="*/ 5414439 h 5500747"/>
                <a:gd name="connsiteX29" fmla="*/ 31205 w 6762167"/>
                <a:gd name="connsiteY29" fmla="*/ 4466474 h 5500747"/>
                <a:gd name="connsiteX30" fmla="*/ 45719 w 6762167"/>
                <a:gd name="connsiteY30" fmla="*/ 3697217 h 5500747"/>
                <a:gd name="connsiteX31" fmla="*/ 118290 w 6762167"/>
                <a:gd name="connsiteY31" fmla="*/ 2652189 h 5500747"/>
                <a:gd name="connsiteX32" fmla="*/ 74747 w 6762167"/>
                <a:gd name="connsiteY32" fmla="*/ 1868417 h 5500747"/>
                <a:gd name="connsiteX0" fmla="*/ 74747 w 6762167"/>
                <a:gd name="connsiteY0" fmla="*/ 1868417 h 5500747"/>
                <a:gd name="connsiteX1" fmla="*/ 16690 w 6762167"/>
                <a:gd name="connsiteY1" fmla="*/ 1099160 h 5500747"/>
                <a:gd name="connsiteX2" fmla="*/ 103776 w 6762167"/>
                <a:gd name="connsiteY2" fmla="*/ 431503 h 5500747"/>
                <a:gd name="connsiteX3" fmla="*/ 481147 w 6762167"/>
                <a:gd name="connsiteY3" fmla="*/ 80892 h 5500747"/>
                <a:gd name="connsiteX4" fmla="*/ 1003662 w 6762167"/>
                <a:gd name="connsiteY4" fmla="*/ 184760 h 5500747"/>
                <a:gd name="connsiteX5" fmla="*/ 1400537 w 6762167"/>
                <a:gd name="connsiteY5" fmla="*/ 216510 h 5500747"/>
                <a:gd name="connsiteX6" fmla="*/ 1967501 w 6762167"/>
                <a:gd name="connsiteY6" fmla="*/ 189749 h 5500747"/>
                <a:gd name="connsiteX7" fmla="*/ 2585719 w 6762167"/>
                <a:gd name="connsiteY7" fmla="*/ 126703 h 5500747"/>
                <a:gd name="connsiteX8" fmla="*/ 3238862 w 6762167"/>
                <a:gd name="connsiteY8" fmla="*/ 83160 h 5500747"/>
                <a:gd name="connsiteX9" fmla="*/ 3722369 w 6762167"/>
                <a:gd name="connsiteY9" fmla="*/ 167524 h 5500747"/>
                <a:gd name="connsiteX10" fmla="*/ 4589144 w 6762167"/>
                <a:gd name="connsiteY10" fmla="*/ 245085 h 5500747"/>
                <a:gd name="connsiteX11" fmla="*/ 5162005 w 6762167"/>
                <a:gd name="connsiteY11" fmla="*/ 29639 h 5500747"/>
                <a:gd name="connsiteX12" fmla="*/ 5735319 w 6762167"/>
                <a:gd name="connsiteY12" fmla="*/ 10589 h 5500747"/>
                <a:gd name="connsiteX13" fmla="*/ 6490062 w 6762167"/>
                <a:gd name="connsiteY13" fmla="*/ 112189 h 5500747"/>
                <a:gd name="connsiteX14" fmla="*/ 6635205 w 6762167"/>
                <a:gd name="connsiteY14" fmla="*/ 387960 h 5500747"/>
                <a:gd name="connsiteX15" fmla="*/ 6651533 w 6762167"/>
                <a:gd name="connsiteY15" fmla="*/ 1144064 h 5500747"/>
                <a:gd name="connsiteX16" fmla="*/ 6635205 w 6762167"/>
                <a:gd name="connsiteY16" fmla="*/ 1563617 h 5500747"/>
                <a:gd name="connsiteX17" fmla="*/ 6695076 w 6762167"/>
                <a:gd name="connsiteY17" fmla="*/ 2244428 h 5500747"/>
                <a:gd name="connsiteX18" fmla="*/ 6666955 w 6762167"/>
                <a:gd name="connsiteY18" fmla="*/ 2713421 h 5500747"/>
                <a:gd name="connsiteX19" fmla="*/ 6662419 w 6762167"/>
                <a:gd name="connsiteY19" fmla="*/ 3189217 h 5500747"/>
                <a:gd name="connsiteX20" fmla="*/ 6617969 w 6762167"/>
                <a:gd name="connsiteY20" fmla="*/ 4147160 h 5500747"/>
                <a:gd name="connsiteX21" fmla="*/ 6758576 w 6762167"/>
                <a:gd name="connsiteY21" fmla="*/ 4942724 h 5500747"/>
                <a:gd name="connsiteX22" fmla="*/ 6445158 w 6762167"/>
                <a:gd name="connsiteY22" fmla="*/ 5438024 h 5500747"/>
                <a:gd name="connsiteX23" fmla="*/ 5401490 w 6762167"/>
                <a:gd name="connsiteY23" fmla="*/ 5453446 h 5500747"/>
                <a:gd name="connsiteX24" fmla="*/ 4443547 w 6762167"/>
                <a:gd name="connsiteY24" fmla="*/ 5366360 h 5500747"/>
                <a:gd name="connsiteX25" fmla="*/ 3654333 w 6762167"/>
                <a:gd name="connsiteY25" fmla="*/ 5423057 h 5500747"/>
                <a:gd name="connsiteX26" fmla="*/ 2774405 w 6762167"/>
                <a:gd name="connsiteY26" fmla="*/ 5322817 h 5500747"/>
                <a:gd name="connsiteX27" fmla="*/ 1656805 w 6762167"/>
                <a:gd name="connsiteY27" fmla="*/ 5446642 h 5500747"/>
                <a:gd name="connsiteX28" fmla="*/ 473890 w 6762167"/>
                <a:gd name="connsiteY28" fmla="*/ 5414439 h 5500747"/>
                <a:gd name="connsiteX29" fmla="*/ 31205 w 6762167"/>
                <a:gd name="connsiteY29" fmla="*/ 4466474 h 5500747"/>
                <a:gd name="connsiteX30" fmla="*/ 45719 w 6762167"/>
                <a:gd name="connsiteY30" fmla="*/ 3697217 h 5500747"/>
                <a:gd name="connsiteX31" fmla="*/ 118290 w 6762167"/>
                <a:gd name="connsiteY31" fmla="*/ 2652189 h 5500747"/>
                <a:gd name="connsiteX32" fmla="*/ 74747 w 6762167"/>
                <a:gd name="connsiteY32" fmla="*/ 1868417 h 5500747"/>
                <a:gd name="connsiteX0" fmla="*/ 74747 w 6762167"/>
                <a:gd name="connsiteY0" fmla="*/ 1865247 h 5497577"/>
                <a:gd name="connsiteX1" fmla="*/ 16690 w 6762167"/>
                <a:gd name="connsiteY1" fmla="*/ 1095990 h 5497577"/>
                <a:gd name="connsiteX2" fmla="*/ 103776 w 6762167"/>
                <a:gd name="connsiteY2" fmla="*/ 428333 h 5497577"/>
                <a:gd name="connsiteX3" fmla="*/ 481147 w 6762167"/>
                <a:gd name="connsiteY3" fmla="*/ 77722 h 5497577"/>
                <a:gd name="connsiteX4" fmla="*/ 1003662 w 6762167"/>
                <a:gd name="connsiteY4" fmla="*/ 181590 h 5497577"/>
                <a:gd name="connsiteX5" fmla="*/ 1400537 w 6762167"/>
                <a:gd name="connsiteY5" fmla="*/ 213340 h 5497577"/>
                <a:gd name="connsiteX6" fmla="*/ 1967501 w 6762167"/>
                <a:gd name="connsiteY6" fmla="*/ 186579 h 5497577"/>
                <a:gd name="connsiteX7" fmla="*/ 2585719 w 6762167"/>
                <a:gd name="connsiteY7" fmla="*/ 123533 h 5497577"/>
                <a:gd name="connsiteX8" fmla="*/ 3238862 w 6762167"/>
                <a:gd name="connsiteY8" fmla="*/ 79990 h 5497577"/>
                <a:gd name="connsiteX9" fmla="*/ 3722369 w 6762167"/>
                <a:gd name="connsiteY9" fmla="*/ 164354 h 5497577"/>
                <a:gd name="connsiteX10" fmla="*/ 4531994 w 6762167"/>
                <a:gd name="connsiteY10" fmla="*/ 175240 h 5497577"/>
                <a:gd name="connsiteX11" fmla="*/ 5162005 w 6762167"/>
                <a:gd name="connsiteY11" fmla="*/ 26469 h 5497577"/>
                <a:gd name="connsiteX12" fmla="*/ 5735319 w 6762167"/>
                <a:gd name="connsiteY12" fmla="*/ 7419 h 5497577"/>
                <a:gd name="connsiteX13" fmla="*/ 6490062 w 6762167"/>
                <a:gd name="connsiteY13" fmla="*/ 109019 h 5497577"/>
                <a:gd name="connsiteX14" fmla="*/ 6635205 w 6762167"/>
                <a:gd name="connsiteY14" fmla="*/ 384790 h 5497577"/>
                <a:gd name="connsiteX15" fmla="*/ 6651533 w 6762167"/>
                <a:gd name="connsiteY15" fmla="*/ 1140894 h 5497577"/>
                <a:gd name="connsiteX16" fmla="*/ 6635205 w 6762167"/>
                <a:gd name="connsiteY16" fmla="*/ 1560447 h 5497577"/>
                <a:gd name="connsiteX17" fmla="*/ 6695076 w 6762167"/>
                <a:gd name="connsiteY17" fmla="*/ 2241258 h 5497577"/>
                <a:gd name="connsiteX18" fmla="*/ 6666955 w 6762167"/>
                <a:gd name="connsiteY18" fmla="*/ 2710251 h 5497577"/>
                <a:gd name="connsiteX19" fmla="*/ 6662419 w 6762167"/>
                <a:gd name="connsiteY19" fmla="*/ 3186047 h 5497577"/>
                <a:gd name="connsiteX20" fmla="*/ 6617969 w 6762167"/>
                <a:gd name="connsiteY20" fmla="*/ 4143990 h 5497577"/>
                <a:gd name="connsiteX21" fmla="*/ 6758576 w 6762167"/>
                <a:gd name="connsiteY21" fmla="*/ 4939554 h 5497577"/>
                <a:gd name="connsiteX22" fmla="*/ 6445158 w 6762167"/>
                <a:gd name="connsiteY22" fmla="*/ 5434854 h 5497577"/>
                <a:gd name="connsiteX23" fmla="*/ 5401490 w 6762167"/>
                <a:gd name="connsiteY23" fmla="*/ 5450276 h 5497577"/>
                <a:gd name="connsiteX24" fmla="*/ 4443547 w 6762167"/>
                <a:gd name="connsiteY24" fmla="*/ 5363190 h 5497577"/>
                <a:gd name="connsiteX25" fmla="*/ 3654333 w 6762167"/>
                <a:gd name="connsiteY25" fmla="*/ 5419887 h 5497577"/>
                <a:gd name="connsiteX26" fmla="*/ 2774405 w 6762167"/>
                <a:gd name="connsiteY26" fmla="*/ 5319647 h 5497577"/>
                <a:gd name="connsiteX27" fmla="*/ 1656805 w 6762167"/>
                <a:gd name="connsiteY27" fmla="*/ 5443472 h 5497577"/>
                <a:gd name="connsiteX28" fmla="*/ 473890 w 6762167"/>
                <a:gd name="connsiteY28" fmla="*/ 5411269 h 5497577"/>
                <a:gd name="connsiteX29" fmla="*/ 31205 w 6762167"/>
                <a:gd name="connsiteY29" fmla="*/ 4463304 h 5497577"/>
                <a:gd name="connsiteX30" fmla="*/ 45719 w 6762167"/>
                <a:gd name="connsiteY30" fmla="*/ 3694047 h 5497577"/>
                <a:gd name="connsiteX31" fmla="*/ 118290 w 6762167"/>
                <a:gd name="connsiteY31" fmla="*/ 2649019 h 5497577"/>
                <a:gd name="connsiteX32" fmla="*/ 74747 w 6762167"/>
                <a:gd name="connsiteY32" fmla="*/ 1865247 h 549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2167" h="5497577">
                  <a:moveTo>
                    <a:pt x="74747" y="1865247"/>
                  </a:moveTo>
                  <a:cubicBezTo>
                    <a:pt x="57814" y="1606409"/>
                    <a:pt x="11852" y="1335476"/>
                    <a:pt x="16690" y="1095990"/>
                  </a:cubicBezTo>
                  <a:cubicBezTo>
                    <a:pt x="21528" y="856504"/>
                    <a:pt x="26367" y="598044"/>
                    <a:pt x="103776" y="428333"/>
                  </a:cubicBezTo>
                  <a:cubicBezTo>
                    <a:pt x="181185" y="258622"/>
                    <a:pt x="331166" y="118846"/>
                    <a:pt x="481147" y="77722"/>
                  </a:cubicBezTo>
                  <a:cubicBezTo>
                    <a:pt x="631128" y="36598"/>
                    <a:pt x="850430" y="158987"/>
                    <a:pt x="1003662" y="181590"/>
                  </a:cubicBezTo>
                  <a:cubicBezTo>
                    <a:pt x="1156894" y="204193"/>
                    <a:pt x="1239897" y="212509"/>
                    <a:pt x="1400537" y="213340"/>
                  </a:cubicBezTo>
                  <a:cubicBezTo>
                    <a:pt x="1561177" y="214171"/>
                    <a:pt x="1769971" y="201547"/>
                    <a:pt x="1967501" y="186579"/>
                  </a:cubicBezTo>
                  <a:cubicBezTo>
                    <a:pt x="2165031" y="171611"/>
                    <a:pt x="2379646" y="144548"/>
                    <a:pt x="2585719" y="123533"/>
                  </a:cubicBezTo>
                  <a:cubicBezTo>
                    <a:pt x="2797613" y="105768"/>
                    <a:pt x="3049421" y="73187"/>
                    <a:pt x="3238862" y="79990"/>
                  </a:cubicBezTo>
                  <a:cubicBezTo>
                    <a:pt x="3428303" y="86793"/>
                    <a:pt x="3506847" y="148479"/>
                    <a:pt x="3722369" y="164354"/>
                  </a:cubicBezTo>
                  <a:cubicBezTo>
                    <a:pt x="3937891" y="180229"/>
                    <a:pt x="4292055" y="198221"/>
                    <a:pt x="4531994" y="175240"/>
                  </a:cubicBezTo>
                  <a:cubicBezTo>
                    <a:pt x="4771933" y="152259"/>
                    <a:pt x="4961451" y="54439"/>
                    <a:pt x="5162005" y="26469"/>
                  </a:cubicBezTo>
                  <a:cubicBezTo>
                    <a:pt x="5362559" y="-1501"/>
                    <a:pt x="5513976" y="-6339"/>
                    <a:pt x="5735319" y="7419"/>
                  </a:cubicBezTo>
                  <a:cubicBezTo>
                    <a:pt x="5956662" y="21177"/>
                    <a:pt x="6340081" y="46124"/>
                    <a:pt x="6490062" y="109019"/>
                  </a:cubicBezTo>
                  <a:cubicBezTo>
                    <a:pt x="6640043" y="171914"/>
                    <a:pt x="6608293" y="212811"/>
                    <a:pt x="6635205" y="384790"/>
                  </a:cubicBezTo>
                  <a:cubicBezTo>
                    <a:pt x="6662117" y="556769"/>
                    <a:pt x="6651533" y="944951"/>
                    <a:pt x="6651533" y="1140894"/>
                  </a:cubicBezTo>
                  <a:cubicBezTo>
                    <a:pt x="6651533" y="1336837"/>
                    <a:pt x="6627948" y="1377053"/>
                    <a:pt x="6635205" y="1560447"/>
                  </a:cubicBezTo>
                  <a:cubicBezTo>
                    <a:pt x="6642462" y="1743841"/>
                    <a:pt x="6712009" y="2067087"/>
                    <a:pt x="6695076" y="2241258"/>
                  </a:cubicBezTo>
                  <a:cubicBezTo>
                    <a:pt x="6678143" y="2415429"/>
                    <a:pt x="6672398" y="2552786"/>
                    <a:pt x="6666955" y="2710251"/>
                  </a:cubicBezTo>
                  <a:cubicBezTo>
                    <a:pt x="6661512" y="2867716"/>
                    <a:pt x="6670583" y="2947091"/>
                    <a:pt x="6662419" y="3186047"/>
                  </a:cubicBezTo>
                  <a:cubicBezTo>
                    <a:pt x="6654255" y="3425003"/>
                    <a:pt x="6601943" y="3851739"/>
                    <a:pt x="6617969" y="4143990"/>
                  </a:cubicBezTo>
                  <a:cubicBezTo>
                    <a:pt x="6633995" y="4436241"/>
                    <a:pt x="6787378" y="4724410"/>
                    <a:pt x="6758576" y="4939554"/>
                  </a:cubicBezTo>
                  <a:cubicBezTo>
                    <a:pt x="6729774" y="5154698"/>
                    <a:pt x="6671339" y="5349734"/>
                    <a:pt x="6445158" y="5434854"/>
                  </a:cubicBezTo>
                  <a:cubicBezTo>
                    <a:pt x="6218977" y="5519974"/>
                    <a:pt x="5735092" y="5462220"/>
                    <a:pt x="5401490" y="5450276"/>
                  </a:cubicBezTo>
                  <a:cubicBezTo>
                    <a:pt x="5067888" y="5438332"/>
                    <a:pt x="4734740" y="5368255"/>
                    <a:pt x="4443547" y="5363190"/>
                  </a:cubicBezTo>
                  <a:cubicBezTo>
                    <a:pt x="4152354" y="5358125"/>
                    <a:pt x="3932523" y="5427144"/>
                    <a:pt x="3654333" y="5419887"/>
                  </a:cubicBezTo>
                  <a:cubicBezTo>
                    <a:pt x="3376143" y="5412630"/>
                    <a:pt x="3107326" y="5315716"/>
                    <a:pt x="2774405" y="5319647"/>
                  </a:cubicBezTo>
                  <a:cubicBezTo>
                    <a:pt x="2441484" y="5323578"/>
                    <a:pt x="2040224" y="5428202"/>
                    <a:pt x="1656805" y="5443472"/>
                  </a:cubicBezTo>
                  <a:cubicBezTo>
                    <a:pt x="1273386" y="5458742"/>
                    <a:pt x="744823" y="5574630"/>
                    <a:pt x="473890" y="5411269"/>
                  </a:cubicBezTo>
                  <a:cubicBezTo>
                    <a:pt x="202957" y="5247908"/>
                    <a:pt x="102567" y="4749508"/>
                    <a:pt x="31205" y="4463304"/>
                  </a:cubicBezTo>
                  <a:cubicBezTo>
                    <a:pt x="-40157" y="4177100"/>
                    <a:pt x="31205" y="3996428"/>
                    <a:pt x="45719" y="3694047"/>
                  </a:cubicBezTo>
                  <a:cubicBezTo>
                    <a:pt x="60233" y="3391666"/>
                    <a:pt x="108614" y="2951400"/>
                    <a:pt x="118290" y="2649019"/>
                  </a:cubicBezTo>
                  <a:cubicBezTo>
                    <a:pt x="127966" y="2346638"/>
                    <a:pt x="91680" y="2124085"/>
                    <a:pt x="74747" y="186524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任意多边形: 形状 9">
              <a:extLst>
                <a:ext uri="{FF2B5EF4-FFF2-40B4-BE49-F238E27FC236}">
                  <a16:creationId xmlns:a16="http://schemas.microsoft.com/office/drawing/2014/main" id="{162ACAFF-4501-41A8-91BA-1C87DDE14D08}"/>
                </a:ext>
              </a:extLst>
            </p:cNvPr>
            <p:cNvSpPr/>
            <p:nvPr/>
          </p:nvSpPr>
          <p:spPr>
            <a:xfrm>
              <a:off x="5218435" y="1143001"/>
              <a:ext cx="6249666" cy="5080919"/>
            </a:xfrm>
            <a:custGeom>
              <a:avLst/>
              <a:gdLst>
                <a:gd name="connsiteX0" fmla="*/ 86028 w 6934753"/>
                <a:gd name="connsiteY0" fmla="*/ 1889937 h 5717551"/>
                <a:gd name="connsiteX1" fmla="*/ 27971 w 6934753"/>
                <a:gd name="connsiteY1" fmla="*/ 1120680 h 5717551"/>
                <a:gd name="connsiteX2" fmla="*/ 115057 w 6934753"/>
                <a:gd name="connsiteY2" fmla="*/ 453023 h 5717551"/>
                <a:gd name="connsiteX3" fmla="*/ 492428 w 6934753"/>
                <a:gd name="connsiteY3" fmla="*/ 264337 h 5717551"/>
                <a:gd name="connsiteX4" fmla="*/ 1014943 w 6934753"/>
                <a:gd name="connsiteY4" fmla="*/ 206280 h 5717551"/>
                <a:gd name="connsiteX5" fmla="*/ 1421343 w 6934753"/>
                <a:gd name="connsiteY5" fmla="*/ 409480 h 5717551"/>
                <a:gd name="connsiteX6" fmla="*/ 2045457 w 6934753"/>
                <a:gd name="connsiteY6" fmla="*/ 525594 h 5717551"/>
                <a:gd name="connsiteX7" fmla="*/ 2597000 w 6934753"/>
                <a:gd name="connsiteY7" fmla="*/ 148223 h 5717551"/>
                <a:gd name="connsiteX8" fmla="*/ 3250143 w 6934753"/>
                <a:gd name="connsiteY8" fmla="*/ 104680 h 5717551"/>
                <a:gd name="connsiteX9" fmla="*/ 3714600 w 6934753"/>
                <a:gd name="connsiteY9" fmla="*/ 322394 h 5717551"/>
                <a:gd name="connsiteX10" fmla="*/ 4629000 w 6934753"/>
                <a:gd name="connsiteY10" fmla="*/ 409480 h 5717551"/>
                <a:gd name="connsiteX11" fmla="*/ 5020886 w 6934753"/>
                <a:gd name="connsiteY11" fmla="*/ 32109 h 5717551"/>
                <a:gd name="connsiteX12" fmla="*/ 5746600 w 6934753"/>
                <a:gd name="connsiteY12" fmla="*/ 32109 h 5717551"/>
                <a:gd name="connsiteX13" fmla="*/ 6501343 w 6934753"/>
                <a:gd name="connsiteY13" fmla="*/ 133709 h 5717551"/>
                <a:gd name="connsiteX14" fmla="*/ 6646486 w 6934753"/>
                <a:gd name="connsiteY14" fmla="*/ 409480 h 5717551"/>
                <a:gd name="connsiteX15" fmla="*/ 6777114 w 6934753"/>
                <a:gd name="connsiteY15" fmla="*/ 1251309 h 5717551"/>
                <a:gd name="connsiteX16" fmla="*/ 6646486 w 6934753"/>
                <a:gd name="connsiteY16" fmla="*/ 1585137 h 5717551"/>
                <a:gd name="connsiteX17" fmla="*/ 6544886 w 6934753"/>
                <a:gd name="connsiteY17" fmla="*/ 2630166 h 5717551"/>
                <a:gd name="connsiteX18" fmla="*/ 6864200 w 6934753"/>
                <a:gd name="connsiteY18" fmla="*/ 3210737 h 5717551"/>
                <a:gd name="connsiteX19" fmla="*/ 6457800 w 6934753"/>
                <a:gd name="connsiteY19" fmla="*/ 4168680 h 5717551"/>
                <a:gd name="connsiteX20" fmla="*/ 6922257 w 6934753"/>
                <a:gd name="connsiteY20" fmla="*/ 5097594 h 5717551"/>
                <a:gd name="connsiteX21" fmla="*/ 6675514 w 6934753"/>
                <a:gd name="connsiteY21" fmla="*/ 5707194 h 5717551"/>
                <a:gd name="connsiteX22" fmla="*/ 5412771 w 6934753"/>
                <a:gd name="connsiteY22" fmla="*/ 5474966 h 5717551"/>
                <a:gd name="connsiteX23" fmla="*/ 4454828 w 6934753"/>
                <a:gd name="connsiteY23" fmla="*/ 5387880 h 5717551"/>
                <a:gd name="connsiteX24" fmla="*/ 3627514 w 6934753"/>
                <a:gd name="connsiteY24" fmla="*/ 5663652 h 5717551"/>
                <a:gd name="connsiteX25" fmla="*/ 2785686 w 6934753"/>
                <a:gd name="connsiteY25" fmla="*/ 5039537 h 5717551"/>
                <a:gd name="connsiteX26" fmla="*/ 1668086 w 6934753"/>
                <a:gd name="connsiteY26" fmla="*/ 5344337 h 5717551"/>
                <a:gd name="connsiteX27" fmla="*/ 637571 w 6934753"/>
                <a:gd name="connsiteY27" fmla="*/ 4807309 h 5717551"/>
                <a:gd name="connsiteX28" fmla="*/ 42486 w 6934753"/>
                <a:gd name="connsiteY28" fmla="*/ 4487994 h 5717551"/>
                <a:gd name="connsiteX29" fmla="*/ 57000 w 6934753"/>
                <a:gd name="connsiteY29" fmla="*/ 3718737 h 5717551"/>
                <a:gd name="connsiteX30" fmla="*/ 129571 w 6934753"/>
                <a:gd name="connsiteY30" fmla="*/ 2673709 h 5717551"/>
                <a:gd name="connsiteX31" fmla="*/ 86028 w 6934753"/>
                <a:gd name="connsiteY31" fmla="*/ 1889937 h 5717551"/>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251593 h 5704807"/>
                <a:gd name="connsiteX4" fmla="*/ 1014943 w 6934753"/>
                <a:gd name="connsiteY4" fmla="*/ 193536 h 5704807"/>
                <a:gd name="connsiteX5" fmla="*/ 1421343 w 6934753"/>
                <a:gd name="connsiteY5" fmla="*/ 396736 h 5704807"/>
                <a:gd name="connsiteX6" fmla="*/ 2045457 w 6934753"/>
                <a:gd name="connsiteY6" fmla="*/ 512850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21343 w 6934753"/>
                <a:gd name="connsiteY5" fmla="*/ 396736 h 5704807"/>
                <a:gd name="connsiteX6" fmla="*/ 2045457 w 6934753"/>
                <a:gd name="connsiteY6" fmla="*/ 512850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21343 w 6934753"/>
                <a:gd name="connsiteY5" fmla="*/ 396736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11818 w 6934753"/>
                <a:gd name="connsiteY5" fmla="*/ 253861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0267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11818 w 6934753"/>
                <a:gd name="connsiteY5" fmla="*/ 253861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27514 w 6934753"/>
                <a:gd name="connsiteY24" fmla="*/ 5650908 h 5704807"/>
                <a:gd name="connsiteX25" fmla="*/ 2785686 w 6934753"/>
                <a:gd name="connsiteY25" fmla="*/ 53315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86028 w 6934753"/>
                <a:gd name="connsiteY0" fmla="*/ 1877193 h 5704807"/>
                <a:gd name="connsiteX1" fmla="*/ 27971 w 6934753"/>
                <a:gd name="connsiteY1" fmla="*/ 1107936 h 5704807"/>
                <a:gd name="connsiteX2" fmla="*/ 115057 w 6934753"/>
                <a:gd name="connsiteY2" fmla="*/ 440279 h 5704807"/>
                <a:gd name="connsiteX3" fmla="*/ 492428 w 6934753"/>
                <a:gd name="connsiteY3" fmla="*/ 89668 h 5704807"/>
                <a:gd name="connsiteX4" fmla="*/ 1014943 w 6934753"/>
                <a:gd name="connsiteY4" fmla="*/ 193536 h 5704807"/>
                <a:gd name="connsiteX5" fmla="*/ 1411818 w 6934753"/>
                <a:gd name="connsiteY5" fmla="*/ 253861 h 5704807"/>
                <a:gd name="connsiteX6" fmla="*/ 1997832 w 6934753"/>
                <a:gd name="connsiteY6" fmla="*/ 312825 h 5704807"/>
                <a:gd name="connsiteX7" fmla="*/ 2597000 w 6934753"/>
                <a:gd name="connsiteY7" fmla="*/ 135479 h 5704807"/>
                <a:gd name="connsiteX8" fmla="*/ 3250143 w 6934753"/>
                <a:gd name="connsiteY8" fmla="*/ 91936 h 5704807"/>
                <a:gd name="connsiteX9" fmla="*/ 3714600 w 6934753"/>
                <a:gd name="connsiteY9" fmla="*/ 309650 h 5704807"/>
                <a:gd name="connsiteX10" fmla="*/ 4629000 w 6934753"/>
                <a:gd name="connsiteY10" fmla="*/ 396736 h 5704807"/>
                <a:gd name="connsiteX11" fmla="*/ 5173286 w 6934753"/>
                <a:gd name="connsiteY11" fmla="*/ 38415 h 5704807"/>
                <a:gd name="connsiteX12" fmla="*/ 5746600 w 6934753"/>
                <a:gd name="connsiteY12" fmla="*/ 19365 h 5704807"/>
                <a:gd name="connsiteX13" fmla="*/ 6501343 w 6934753"/>
                <a:gd name="connsiteY13" fmla="*/ 120965 h 5704807"/>
                <a:gd name="connsiteX14" fmla="*/ 6646486 w 6934753"/>
                <a:gd name="connsiteY14" fmla="*/ 396736 h 5704807"/>
                <a:gd name="connsiteX15" fmla="*/ 6777114 w 6934753"/>
                <a:gd name="connsiteY15" fmla="*/ 1238565 h 5704807"/>
                <a:gd name="connsiteX16" fmla="*/ 6646486 w 6934753"/>
                <a:gd name="connsiteY16" fmla="*/ 1572393 h 5704807"/>
                <a:gd name="connsiteX17" fmla="*/ 6544886 w 6934753"/>
                <a:gd name="connsiteY17" fmla="*/ 2617422 h 5704807"/>
                <a:gd name="connsiteX18" fmla="*/ 6864200 w 6934753"/>
                <a:gd name="connsiteY18" fmla="*/ 3197993 h 5704807"/>
                <a:gd name="connsiteX19" fmla="*/ 6457800 w 6934753"/>
                <a:gd name="connsiteY19" fmla="*/ 4155936 h 5704807"/>
                <a:gd name="connsiteX20" fmla="*/ 6922257 w 6934753"/>
                <a:gd name="connsiteY20" fmla="*/ 5084850 h 5704807"/>
                <a:gd name="connsiteX21" fmla="*/ 6675514 w 6934753"/>
                <a:gd name="connsiteY21" fmla="*/ 5694450 h 5704807"/>
                <a:gd name="connsiteX22" fmla="*/ 5412771 w 6934753"/>
                <a:gd name="connsiteY22" fmla="*/ 5462222 h 5704807"/>
                <a:gd name="connsiteX23" fmla="*/ 4454828 w 6934753"/>
                <a:gd name="connsiteY23" fmla="*/ 5375136 h 5704807"/>
                <a:gd name="connsiteX24" fmla="*/ 3646564 w 6934753"/>
                <a:gd name="connsiteY24" fmla="*/ 5508033 h 5704807"/>
                <a:gd name="connsiteX25" fmla="*/ 2785686 w 6934753"/>
                <a:gd name="connsiteY25" fmla="*/ 5331593 h 5704807"/>
                <a:gd name="connsiteX26" fmla="*/ 1668086 w 6934753"/>
                <a:gd name="connsiteY26" fmla="*/ 5331593 h 5704807"/>
                <a:gd name="connsiteX27" fmla="*/ 637571 w 6934753"/>
                <a:gd name="connsiteY27" fmla="*/ 4794565 h 5704807"/>
                <a:gd name="connsiteX28" fmla="*/ 42486 w 6934753"/>
                <a:gd name="connsiteY28" fmla="*/ 4475250 h 5704807"/>
                <a:gd name="connsiteX29" fmla="*/ 57000 w 6934753"/>
                <a:gd name="connsiteY29" fmla="*/ 3705993 h 5704807"/>
                <a:gd name="connsiteX30" fmla="*/ 129571 w 6934753"/>
                <a:gd name="connsiteY30" fmla="*/ 2660965 h 5704807"/>
                <a:gd name="connsiteX31" fmla="*/ 86028 w 6934753"/>
                <a:gd name="connsiteY31" fmla="*/ 1877193 h 5704807"/>
                <a:gd name="connsiteX0" fmla="*/ 76157 w 6924882"/>
                <a:gd name="connsiteY0" fmla="*/ 1877193 h 5704807"/>
                <a:gd name="connsiteX1" fmla="*/ 18100 w 6924882"/>
                <a:gd name="connsiteY1" fmla="*/ 1107936 h 5704807"/>
                <a:gd name="connsiteX2" fmla="*/ 105186 w 6924882"/>
                <a:gd name="connsiteY2" fmla="*/ 440279 h 5704807"/>
                <a:gd name="connsiteX3" fmla="*/ 482557 w 6924882"/>
                <a:gd name="connsiteY3" fmla="*/ 89668 h 5704807"/>
                <a:gd name="connsiteX4" fmla="*/ 1005072 w 6924882"/>
                <a:gd name="connsiteY4" fmla="*/ 193536 h 5704807"/>
                <a:gd name="connsiteX5" fmla="*/ 1401947 w 6924882"/>
                <a:gd name="connsiteY5" fmla="*/ 253861 h 5704807"/>
                <a:gd name="connsiteX6" fmla="*/ 1987961 w 6924882"/>
                <a:gd name="connsiteY6" fmla="*/ 312825 h 5704807"/>
                <a:gd name="connsiteX7" fmla="*/ 2587129 w 6924882"/>
                <a:gd name="connsiteY7" fmla="*/ 135479 h 5704807"/>
                <a:gd name="connsiteX8" fmla="*/ 3240272 w 6924882"/>
                <a:gd name="connsiteY8" fmla="*/ 91936 h 5704807"/>
                <a:gd name="connsiteX9" fmla="*/ 3704729 w 6924882"/>
                <a:gd name="connsiteY9" fmla="*/ 309650 h 5704807"/>
                <a:gd name="connsiteX10" fmla="*/ 4619129 w 6924882"/>
                <a:gd name="connsiteY10" fmla="*/ 396736 h 5704807"/>
                <a:gd name="connsiteX11" fmla="*/ 5163415 w 6924882"/>
                <a:gd name="connsiteY11" fmla="*/ 38415 h 5704807"/>
                <a:gd name="connsiteX12" fmla="*/ 5736729 w 6924882"/>
                <a:gd name="connsiteY12" fmla="*/ 19365 h 5704807"/>
                <a:gd name="connsiteX13" fmla="*/ 6491472 w 6924882"/>
                <a:gd name="connsiteY13" fmla="*/ 120965 h 5704807"/>
                <a:gd name="connsiteX14" fmla="*/ 6636615 w 6924882"/>
                <a:gd name="connsiteY14" fmla="*/ 396736 h 5704807"/>
                <a:gd name="connsiteX15" fmla="*/ 6767243 w 6924882"/>
                <a:gd name="connsiteY15" fmla="*/ 1238565 h 5704807"/>
                <a:gd name="connsiteX16" fmla="*/ 6636615 w 6924882"/>
                <a:gd name="connsiteY16" fmla="*/ 1572393 h 5704807"/>
                <a:gd name="connsiteX17" fmla="*/ 6535015 w 6924882"/>
                <a:gd name="connsiteY17" fmla="*/ 2617422 h 5704807"/>
                <a:gd name="connsiteX18" fmla="*/ 6854329 w 6924882"/>
                <a:gd name="connsiteY18" fmla="*/ 3197993 h 5704807"/>
                <a:gd name="connsiteX19" fmla="*/ 6447929 w 6924882"/>
                <a:gd name="connsiteY19" fmla="*/ 4155936 h 5704807"/>
                <a:gd name="connsiteX20" fmla="*/ 6912386 w 6924882"/>
                <a:gd name="connsiteY20" fmla="*/ 5084850 h 5704807"/>
                <a:gd name="connsiteX21" fmla="*/ 6665643 w 6924882"/>
                <a:gd name="connsiteY21" fmla="*/ 5694450 h 5704807"/>
                <a:gd name="connsiteX22" fmla="*/ 5402900 w 6924882"/>
                <a:gd name="connsiteY22" fmla="*/ 5462222 h 5704807"/>
                <a:gd name="connsiteX23" fmla="*/ 4444957 w 6924882"/>
                <a:gd name="connsiteY23" fmla="*/ 5375136 h 5704807"/>
                <a:gd name="connsiteX24" fmla="*/ 3636693 w 6924882"/>
                <a:gd name="connsiteY24" fmla="*/ 5508033 h 5704807"/>
                <a:gd name="connsiteX25" fmla="*/ 2775815 w 6924882"/>
                <a:gd name="connsiteY25" fmla="*/ 5331593 h 5704807"/>
                <a:gd name="connsiteX26" fmla="*/ 1658215 w 6924882"/>
                <a:gd name="connsiteY26" fmla="*/ 5331593 h 5704807"/>
                <a:gd name="connsiteX27" fmla="*/ 494350 w 6924882"/>
                <a:gd name="connsiteY27" fmla="*/ 5261290 h 5704807"/>
                <a:gd name="connsiteX28" fmla="*/ 32615 w 6924882"/>
                <a:gd name="connsiteY28" fmla="*/ 4475250 h 5704807"/>
                <a:gd name="connsiteX29" fmla="*/ 47129 w 6924882"/>
                <a:gd name="connsiteY29" fmla="*/ 3705993 h 5704807"/>
                <a:gd name="connsiteX30" fmla="*/ 119700 w 6924882"/>
                <a:gd name="connsiteY30" fmla="*/ 2660965 h 5704807"/>
                <a:gd name="connsiteX31" fmla="*/ 76157 w 6924882"/>
                <a:gd name="connsiteY31" fmla="*/ 1877193 h 5704807"/>
                <a:gd name="connsiteX0" fmla="*/ 74747 w 6923472"/>
                <a:gd name="connsiteY0" fmla="*/ 1877193 h 5704807"/>
                <a:gd name="connsiteX1" fmla="*/ 16690 w 6923472"/>
                <a:gd name="connsiteY1" fmla="*/ 1107936 h 5704807"/>
                <a:gd name="connsiteX2" fmla="*/ 103776 w 6923472"/>
                <a:gd name="connsiteY2" fmla="*/ 440279 h 5704807"/>
                <a:gd name="connsiteX3" fmla="*/ 481147 w 6923472"/>
                <a:gd name="connsiteY3" fmla="*/ 89668 h 5704807"/>
                <a:gd name="connsiteX4" fmla="*/ 1003662 w 6923472"/>
                <a:gd name="connsiteY4" fmla="*/ 193536 h 5704807"/>
                <a:gd name="connsiteX5" fmla="*/ 1400537 w 6923472"/>
                <a:gd name="connsiteY5" fmla="*/ 253861 h 5704807"/>
                <a:gd name="connsiteX6" fmla="*/ 1986551 w 6923472"/>
                <a:gd name="connsiteY6" fmla="*/ 312825 h 5704807"/>
                <a:gd name="connsiteX7" fmla="*/ 2585719 w 6923472"/>
                <a:gd name="connsiteY7" fmla="*/ 135479 h 5704807"/>
                <a:gd name="connsiteX8" fmla="*/ 3238862 w 6923472"/>
                <a:gd name="connsiteY8" fmla="*/ 91936 h 5704807"/>
                <a:gd name="connsiteX9" fmla="*/ 3703319 w 6923472"/>
                <a:gd name="connsiteY9" fmla="*/ 309650 h 5704807"/>
                <a:gd name="connsiteX10" fmla="*/ 4617719 w 6923472"/>
                <a:gd name="connsiteY10" fmla="*/ 396736 h 5704807"/>
                <a:gd name="connsiteX11" fmla="*/ 5162005 w 6923472"/>
                <a:gd name="connsiteY11" fmla="*/ 38415 h 5704807"/>
                <a:gd name="connsiteX12" fmla="*/ 5735319 w 6923472"/>
                <a:gd name="connsiteY12" fmla="*/ 19365 h 5704807"/>
                <a:gd name="connsiteX13" fmla="*/ 6490062 w 6923472"/>
                <a:gd name="connsiteY13" fmla="*/ 120965 h 5704807"/>
                <a:gd name="connsiteX14" fmla="*/ 6635205 w 6923472"/>
                <a:gd name="connsiteY14" fmla="*/ 396736 h 5704807"/>
                <a:gd name="connsiteX15" fmla="*/ 6765833 w 6923472"/>
                <a:gd name="connsiteY15" fmla="*/ 1238565 h 5704807"/>
                <a:gd name="connsiteX16" fmla="*/ 6635205 w 6923472"/>
                <a:gd name="connsiteY16" fmla="*/ 1572393 h 5704807"/>
                <a:gd name="connsiteX17" fmla="*/ 6533605 w 6923472"/>
                <a:gd name="connsiteY17" fmla="*/ 2617422 h 5704807"/>
                <a:gd name="connsiteX18" fmla="*/ 6852919 w 6923472"/>
                <a:gd name="connsiteY18" fmla="*/ 3197993 h 5704807"/>
                <a:gd name="connsiteX19" fmla="*/ 6446519 w 6923472"/>
                <a:gd name="connsiteY19" fmla="*/ 4155936 h 5704807"/>
                <a:gd name="connsiteX20" fmla="*/ 6910976 w 6923472"/>
                <a:gd name="connsiteY20" fmla="*/ 5084850 h 5704807"/>
                <a:gd name="connsiteX21" fmla="*/ 6664233 w 6923472"/>
                <a:gd name="connsiteY21" fmla="*/ 5694450 h 5704807"/>
                <a:gd name="connsiteX22" fmla="*/ 5401490 w 6923472"/>
                <a:gd name="connsiteY22" fmla="*/ 5462222 h 5704807"/>
                <a:gd name="connsiteX23" fmla="*/ 4443547 w 6923472"/>
                <a:gd name="connsiteY23" fmla="*/ 5375136 h 5704807"/>
                <a:gd name="connsiteX24" fmla="*/ 3635283 w 6923472"/>
                <a:gd name="connsiteY24" fmla="*/ 5508033 h 5704807"/>
                <a:gd name="connsiteX25" fmla="*/ 2774405 w 6923472"/>
                <a:gd name="connsiteY25" fmla="*/ 5331593 h 5704807"/>
                <a:gd name="connsiteX26" fmla="*/ 1656805 w 6923472"/>
                <a:gd name="connsiteY26" fmla="*/ 5331593 h 5704807"/>
                <a:gd name="connsiteX27" fmla="*/ 473890 w 6923472"/>
                <a:gd name="connsiteY27" fmla="*/ 5423215 h 5704807"/>
                <a:gd name="connsiteX28" fmla="*/ 31205 w 6923472"/>
                <a:gd name="connsiteY28" fmla="*/ 4475250 h 5704807"/>
                <a:gd name="connsiteX29" fmla="*/ 45719 w 6923472"/>
                <a:gd name="connsiteY29" fmla="*/ 3705993 h 5704807"/>
                <a:gd name="connsiteX30" fmla="*/ 118290 w 6923472"/>
                <a:gd name="connsiteY30" fmla="*/ 2660965 h 5704807"/>
                <a:gd name="connsiteX31" fmla="*/ 74747 w 6923472"/>
                <a:gd name="connsiteY31" fmla="*/ 1877193 h 5704807"/>
                <a:gd name="connsiteX0" fmla="*/ 74747 w 6923472"/>
                <a:gd name="connsiteY0" fmla="*/ 1877193 h 5704807"/>
                <a:gd name="connsiteX1" fmla="*/ 16690 w 6923472"/>
                <a:gd name="connsiteY1" fmla="*/ 1107936 h 5704807"/>
                <a:gd name="connsiteX2" fmla="*/ 103776 w 6923472"/>
                <a:gd name="connsiteY2" fmla="*/ 440279 h 5704807"/>
                <a:gd name="connsiteX3" fmla="*/ 481147 w 6923472"/>
                <a:gd name="connsiteY3" fmla="*/ 89668 h 5704807"/>
                <a:gd name="connsiteX4" fmla="*/ 1003662 w 6923472"/>
                <a:gd name="connsiteY4" fmla="*/ 193536 h 5704807"/>
                <a:gd name="connsiteX5" fmla="*/ 1400537 w 6923472"/>
                <a:gd name="connsiteY5" fmla="*/ 253861 h 5704807"/>
                <a:gd name="connsiteX6" fmla="*/ 1986551 w 6923472"/>
                <a:gd name="connsiteY6" fmla="*/ 312825 h 5704807"/>
                <a:gd name="connsiteX7" fmla="*/ 2585719 w 6923472"/>
                <a:gd name="connsiteY7" fmla="*/ 135479 h 5704807"/>
                <a:gd name="connsiteX8" fmla="*/ 3238862 w 6923472"/>
                <a:gd name="connsiteY8" fmla="*/ 91936 h 5704807"/>
                <a:gd name="connsiteX9" fmla="*/ 3703319 w 6923472"/>
                <a:gd name="connsiteY9" fmla="*/ 309650 h 5704807"/>
                <a:gd name="connsiteX10" fmla="*/ 4617719 w 6923472"/>
                <a:gd name="connsiteY10" fmla="*/ 396736 h 5704807"/>
                <a:gd name="connsiteX11" fmla="*/ 5162005 w 6923472"/>
                <a:gd name="connsiteY11" fmla="*/ 38415 h 5704807"/>
                <a:gd name="connsiteX12" fmla="*/ 5735319 w 6923472"/>
                <a:gd name="connsiteY12" fmla="*/ 19365 h 5704807"/>
                <a:gd name="connsiteX13" fmla="*/ 6490062 w 6923472"/>
                <a:gd name="connsiteY13" fmla="*/ 120965 h 5704807"/>
                <a:gd name="connsiteX14" fmla="*/ 6635205 w 6923472"/>
                <a:gd name="connsiteY14" fmla="*/ 396736 h 5704807"/>
                <a:gd name="connsiteX15" fmla="*/ 6765833 w 6923472"/>
                <a:gd name="connsiteY15" fmla="*/ 1238565 h 5704807"/>
                <a:gd name="connsiteX16" fmla="*/ 6635205 w 6923472"/>
                <a:gd name="connsiteY16" fmla="*/ 1572393 h 5704807"/>
                <a:gd name="connsiteX17" fmla="*/ 6533605 w 6923472"/>
                <a:gd name="connsiteY17" fmla="*/ 2617422 h 5704807"/>
                <a:gd name="connsiteX18" fmla="*/ 6852919 w 6923472"/>
                <a:gd name="connsiteY18" fmla="*/ 3197993 h 5704807"/>
                <a:gd name="connsiteX19" fmla="*/ 6446519 w 6923472"/>
                <a:gd name="connsiteY19" fmla="*/ 4155936 h 5704807"/>
                <a:gd name="connsiteX20" fmla="*/ 6910976 w 6923472"/>
                <a:gd name="connsiteY20" fmla="*/ 5084850 h 5704807"/>
                <a:gd name="connsiteX21" fmla="*/ 6664233 w 6923472"/>
                <a:gd name="connsiteY21" fmla="*/ 5694450 h 5704807"/>
                <a:gd name="connsiteX22" fmla="*/ 5401490 w 6923472"/>
                <a:gd name="connsiteY22" fmla="*/ 5462222 h 5704807"/>
                <a:gd name="connsiteX23" fmla="*/ 4443547 w 6923472"/>
                <a:gd name="connsiteY23" fmla="*/ 5375136 h 5704807"/>
                <a:gd name="connsiteX24" fmla="*/ 3654333 w 6923472"/>
                <a:gd name="connsiteY24" fmla="*/ 5431833 h 5704807"/>
                <a:gd name="connsiteX25" fmla="*/ 2774405 w 6923472"/>
                <a:gd name="connsiteY25" fmla="*/ 5331593 h 5704807"/>
                <a:gd name="connsiteX26" fmla="*/ 1656805 w 6923472"/>
                <a:gd name="connsiteY26" fmla="*/ 5331593 h 5704807"/>
                <a:gd name="connsiteX27" fmla="*/ 473890 w 6923472"/>
                <a:gd name="connsiteY27" fmla="*/ 5423215 h 5704807"/>
                <a:gd name="connsiteX28" fmla="*/ 31205 w 6923472"/>
                <a:gd name="connsiteY28" fmla="*/ 4475250 h 5704807"/>
                <a:gd name="connsiteX29" fmla="*/ 45719 w 6923472"/>
                <a:gd name="connsiteY29" fmla="*/ 3705993 h 5704807"/>
                <a:gd name="connsiteX30" fmla="*/ 118290 w 6923472"/>
                <a:gd name="connsiteY30" fmla="*/ 2660965 h 5704807"/>
                <a:gd name="connsiteX31" fmla="*/ 74747 w 6923472"/>
                <a:gd name="connsiteY31" fmla="*/ 1877193 h 5704807"/>
                <a:gd name="connsiteX0" fmla="*/ 74747 w 6853432"/>
                <a:gd name="connsiteY0" fmla="*/ 1877193 h 5711209"/>
                <a:gd name="connsiteX1" fmla="*/ 16690 w 6853432"/>
                <a:gd name="connsiteY1" fmla="*/ 1107936 h 5711209"/>
                <a:gd name="connsiteX2" fmla="*/ 103776 w 6853432"/>
                <a:gd name="connsiteY2" fmla="*/ 440279 h 5711209"/>
                <a:gd name="connsiteX3" fmla="*/ 481147 w 6853432"/>
                <a:gd name="connsiteY3" fmla="*/ 89668 h 5711209"/>
                <a:gd name="connsiteX4" fmla="*/ 1003662 w 6853432"/>
                <a:gd name="connsiteY4" fmla="*/ 193536 h 5711209"/>
                <a:gd name="connsiteX5" fmla="*/ 1400537 w 6853432"/>
                <a:gd name="connsiteY5" fmla="*/ 253861 h 5711209"/>
                <a:gd name="connsiteX6" fmla="*/ 1986551 w 6853432"/>
                <a:gd name="connsiteY6" fmla="*/ 312825 h 5711209"/>
                <a:gd name="connsiteX7" fmla="*/ 2585719 w 6853432"/>
                <a:gd name="connsiteY7" fmla="*/ 135479 h 5711209"/>
                <a:gd name="connsiteX8" fmla="*/ 3238862 w 6853432"/>
                <a:gd name="connsiteY8" fmla="*/ 91936 h 5711209"/>
                <a:gd name="connsiteX9" fmla="*/ 3703319 w 6853432"/>
                <a:gd name="connsiteY9" fmla="*/ 309650 h 5711209"/>
                <a:gd name="connsiteX10" fmla="*/ 4617719 w 6853432"/>
                <a:gd name="connsiteY10" fmla="*/ 396736 h 5711209"/>
                <a:gd name="connsiteX11" fmla="*/ 5162005 w 6853432"/>
                <a:gd name="connsiteY11" fmla="*/ 38415 h 5711209"/>
                <a:gd name="connsiteX12" fmla="*/ 5735319 w 6853432"/>
                <a:gd name="connsiteY12" fmla="*/ 19365 h 5711209"/>
                <a:gd name="connsiteX13" fmla="*/ 6490062 w 6853432"/>
                <a:gd name="connsiteY13" fmla="*/ 120965 h 5711209"/>
                <a:gd name="connsiteX14" fmla="*/ 6635205 w 6853432"/>
                <a:gd name="connsiteY14" fmla="*/ 396736 h 5711209"/>
                <a:gd name="connsiteX15" fmla="*/ 6765833 w 6853432"/>
                <a:gd name="connsiteY15" fmla="*/ 1238565 h 5711209"/>
                <a:gd name="connsiteX16" fmla="*/ 6635205 w 6853432"/>
                <a:gd name="connsiteY16" fmla="*/ 1572393 h 5711209"/>
                <a:gd name="connsiteX17" fmla="*/ 6533605 w 6853432"/>
                <a:gd name="connsiteY17" fmla="*/ 2617422 h 5711209"/>
                <a:gd name="connsiteX18" fmla="*/ 6852919 w 6853432"/>
                <a:gd name="connsiteY18" fmla="*/ 3197993 h 5711209"/>
                <a:gd name="connsiteX19" fmla="*/ 6446519 w 6853432"/>
                <a:gd name="connsiteY19" fmla="*/ 4155936 h 5711209"/>
                <a:gd name="connsiteX20" fmla="*/ 6758576 w 6853432"/>
                <a:gd name="connsiteY20" fmla="*/ 4951500 h 5711209"/>
                <a:gd name="connsiteX21" fmla="*/ 6664233 w 6853432"/>
                <a:gd name="connsiteY21" fmla="*/ 5694450 h 5711209"/>
                <a:gd name="connsiteX22" fmla="*/ 5401490 w 6853432"/>
                <a:gd name="connsiteY22" fmla="*/ 5462222 h 5711209"/>
                <a:gd name="connsiteX23" fmla="*/ 4443547 w 6853432"/>
                <a:gd name="connsiteY23" fmla="*/ 5375136 h 5711209"/>
                <a:gd name="connsiteX24" fmla="*/ 3654333 w 6853432"/>
                <a:gd name="connsiteY24" fmla="*/ 5431833 h 5711209"/>
                <a:gd name="connsiteX25" fmla="*/ 2774405 w 6853432"/>
                <a:gd name="connsiteY25" fmla="*/ 5331593 h 5711209"/>
                <a:gd name="connsiteX26" fmla="*/ 1656805 w 6853432"/>
                <a:gd name="connsiteY26" fmla="*/ 5331593 h 5711209"/>
                <a:gd name="connsiteX27" fmla="*/ 473890 w 6853432"/>
                <a:gd name="connsiteY27" fmla="*/ 5423215 h 5711209"/>
                <a:gd name="connsiteX28" fmla="*/ 31205 w 6853432"/>
                <a:gd name="connsiteY28" fmla="*/ 4475250 h 5711209"/>
                <a:gd name="connsiteX29" fmla="*/ 45719 w 6853432"/>
                <a:gd name="connsiteY29" fmla="*/ 3705993 h 5711209"/>
                <a:gd name="connsiteX30" fmla="*/ 118290 w 6853432"/>
                <a:gd name="connsiteY30" fmla="*/ 2660965 h 5711209"/>
                <a:gd name="connsiteX31" fmla="*/ 74747 w 6853432"/>
                <a:gd name="connsiteY31" fmla="*/ 1877193 h 5711209"/>
                <a:gd name="connsiteX0" fmla="*/ 74747 w 6853432"/>
                <a:gd name="connsiteY0" fmla="*/ 1877193 h 5492451"/>
                <a:gd name="connsiteX1" fmla="*/ 16690 w 6853432"/>
                <a:gd name="connsiteY1" fmla="*/ 1107936 h 5492451"/>
                <a:gd name="connsiteX2" fmla="*/ 103776 w 6853432"/>
                <a:gd name="connsiteY2" fmla="*/ 440279 h 5492451"/>
                <a:gd name="connsiteX3" fmla="*/ 481147 w 6853432"/>
                <a:gd name="connsiteY3" fmla="*/ 89668 h 5492451"/>
                <a:gd name="connsiteX4" fmla="*/ 1003662 w 6853432"/>
                <a:gd name="connsiteY4" fmla="*/ 193536 h 5492451"/>
                <a:gd name="connsiteX5" fmla="*/ 1400537 w 6853432"/>
                <a:gd name="connsiteY5" fmla="*/ 253861 h 5492451"/>
                <a:gd name="connsiteX6" fmla="*/ 1986551 w 6853432"/>
                <a:gd name="connsiteY6" fmla="*/ 312825 h 5492451"/>
                <a:gd name="connsiteX7" fmla="*/ 2585719 w 6853432"/>
                <a:gd name="connsiteY7" fmla="*/ 135479 h 5492451"/>
                <a:gd name="connsiteX8" fmla="*/ 3238862 w 6853432"/>
                <a:gd name="connsiteY8" fmla="*/ 91936 h 5492451"/>
                <a:gd name="connsiteX9" fmla="*/ 3703319 w 6853432"/>
                <a:gd name="connsiteY9" fmla="*/ 309650 h 5492451"/>
                <a:gd name="connsiteX10" fmla="*/ 4617719 w 6853432"/>
                <a:gd name="connsiteY10" fmla="*/ 396736 h 5492451"/>
                <a:gd name="connsiteX11" fmla="*/ 5162005 w 6853432"/>
                <a:gd name="connsiteY11" fmla="*/ 38415 h 5492451"/>
                <a:gd name="connsiteX12" fmla="*/ 5735319 w 6853432"/>
                <a:gd name="connsiteY12" fmla="*/ 19365 h 5492451"/>
                <a:gd name="connsiteX13" fmla="*/ 6490062 w 6853432"/>
                <a:gd name="connsiteY13" fmla="*/ 120965 h 5492451"/>
                <a:gd name="connsiteX14" fmla="*/ 6635205 w 6853432"/>
                <a:gd name="connsiteY14" fmla="*/ 396736 h 5492451"/>
                <a:gd name="connsiteX15" fmla="*/ 6765833 w 6853432"/>
                <a:gd name="connsiteY15" fmla="*/ 1238565 h 5492451"/>
                <a:gd name="connsiteX16" fmla="*/ 6635205 w 6853432"/>
                <a:gd name="connsiteY16" fmla="*/ 1572393 h 5492451"/>
                <a:gd name="connsiteX17" fmla="*/ 6533605 w 6853432"/>
                <a:gd name="connsiteY17" fmla="*/ 2617422 h 5492451"/>
                <a:gd name="connsiteX18" fmla="*/ 6852919 w 6853432"/>
                <a:gd name="connsiteY18" fmla="*/ 3197993 h 5492451"/>
                <a:gd name="connsiteX19" fmla="*/ 6446519 w 6853432"/>
                <a:gd name="connsiteY19" fmla="*/ 4155936 h 5492451"/>
                <a:gd name="connsiteX20" fmla="*/ 6758576 w 6853432"/>
                <a:gd name="connsiteY20" fmla="*/ 4951500 h 5492451"/>
                <a:gd name="connsiteX21" fmla="*/ 6445158 w 6853432"/>
                <a:gd name="connsiteY21" fmla="*/ 5446800 h 5492451"/>
                <a:gd name="connsiteX22" fmla="*/ 5401490 w 6853432"/>
                <a:gd name="connsiteY22" fmla="*/ 5462222 h 5492451"/>
                <a:gd name="connsiteX23" fmla="*/ 4443547 w 6853432"/>
                <a:gd name="connsiteY23" fmla="*/ 5375136 h 5492451"/>
                <a:gd name="connsiteX24" fmla="*/ 3654333 w 6853432"/>
                <a:gd name="connsiteY24" fmla="*/ 5431833 h 5492451"/>
                <a:gd name="connsiteX25" fmla="*/ 2774405 w 6853432"/>
                <a:gd name="connsiteY25" fmla="*/ 5331593 h 5492451"/>
                <a:gd name="connsiteX26" fmla="*/ 1656805 w 6853432"/>
                <a:gd name="connsiteY26" fmla="*/ 5331593 h 5492451"/>
                <a:gd name="connsiteX27" fmla="*/ 473890 w 6853432"/>
                <a:gd name="connsiteY27" fmla="*/ 5423215 h 5492451"/>
                <a:gd name="connsiteX28" fmla="*/ 31205 w 6853432"/>
                <a:gd name="connsiteY28" fmla="*/ 4475250 h 5492451"/>
                <a:gd name="connsiteX29" fmla="*/ 45719 w 6853432"/>
                <a:gd name="connsiteY29" fmla="*/ 3705993 h 5492451"/>
                <a:gd name="connsiteX30" fmla="*/ 118290 w 6853432"/>
                <a:gd name="connsiteY30" fmla="*/ 2660965 h 5492451"/>
                <a:gd name="connsiteX31" fmla="*/ 74747 w 6853432"/>
                <a:gd name="connsiteY31" fmla="*/ 1877193 h 5492451"/>
                <a:gd name="connsiteX0" fmla="*/ 74747 w 6765833"/>
                <a:gd name="connsiteY0" fmla="*/ 1877193 h 5492451"/>
                <a:gd name="connsiteX1" fmla="*/ 16690 w 6765833"/>
                <a:gd name="connsiteY1" fmla="*/ 1107936 h 5492451"/>
                <a:gd name="connsiteX2" fmla="*/ 103776 w 6765833"/>
                <a:gd name="connsiteY2" fmla="*/ 440279 h 5492451"/>
                <a:gd name="connsiteX3" fmla="*/ 481147 w 6765833"/>
                <a:gd name="connsiteY3" fmla="*/ 89668 h 5492451"/>
                <a:gd name="connsiteX4" fmla="*/ 1003662 w 6765833"/>
                <a:gd name="connsiteY4" fmla="*/ 193536 h 5492451"/>
                <a:gd name="connsiteX5" fmla="*/ 1400537 w 6765833"/>
                <a:gd name="connsiteY5" fmla="*/ 253861 h 5492451"/>
                <a:gd name="connsiteX6" fmla="*/ 1986551 w 6765833"/>
                <a:gd name="connsiteY6" fmla="*/ 312825 h 5492451"/>
                <a:gd name="connsiteX7" fmla="*/ 2585719 w 6765833"/>
                <a:gd name="connsiteY7" fmla="*/ 135479 h 5492451"/>
                <a:gd name="connsiteX8" fmla="*/ 3238862 w 6765833"/>
                <a:gd name="connsiteY8" fmla="*/ 91936 h 5492451"/>
                <a:gd name="connsiteX9" fmla="*/ 3703319 w 6765833"/>
                <a:gd name="connsiteY9" fmla="*/ 309650 h 5492451"/>
                <a:gd name="connsiteX10" fmla="*/ 4617719 w 6765833"/>
                <a:gd name="connsiteY10" fmla="*/ 396736 h 5492451"/>
                <a:gd name="connsiteX11" fmla="*/ 5162005 w 6765833"/>
                <a:gd name="connsiteY11" fmla="*/ 38415 h 5492451"/>
                <a:gd name="connsiteX12" fmla="*/ 5735319 w 6765833"/>
                <a:gd name="connsiteY12" fmla="*/ 19365 h 5492451"/>
                <a:gd name="connsiteX13" fmla="*/ 6490062 w 6765833"/>
                <a:gd name="connsiteY13" fmla="*/ 120965 h 5492451"/>
                <a:gd name="connsiteX14" fmla="*/ 6635205 w 6765833"/>
                <a:gd name="connsiteY14" fmla="*/ 396736 h 5492451"/>
                <a:gd name="connsiteX15" fmla="*/ 6765833 w 6765833"/>
                <a:gd name="connsiteY15" fmla="*/ 1238565 h 5492451"/>
                <a:gd name="connsiteX16" fmla="*/ 6635205 w 6765833"/>
                <a:gd name="connsiteY16" fmla="*/ 1572393 h 5492451"/>
                <a:gd name="connsiteX17" fmla="*/ 6533605 w 6765833"/>
                <a:gd name="connsiteY17" fmla="*/ 2617422 h 5492451"/>
                <a:gd name="connsiteX18" fmla="*/ 6662419 w 6765833"/>
                <a:gd name="connsiteY18" fmla="*/ 3197993 h 5492451"/>
                <a:gd name="connsiteX19" fmla="*/ 6446519 w 6765833"/>
                <a:gd name="connsiteY19" fmla="*/ 4155936 h 5492451"/>
                <a:gd name="connsiteX20" fmla="*/ 6758576 w 6765833"/>
                <a:gd name="connsiteY20" fmla="*/ 4951500 h 5492451"/>
                <a:gd name="connsiteX21" fmla="*/ 6445158 w 6765833"/>
                <a:gd name="connsiteY21" fmla="*/ 5446800 h 5492451"/>
                <a:gd name="connsiteX22" fmla="*/ 5401490 w 6765833"/>
                <a:gd name="connsiteY22" fmla="*/ 5462222 h 5492451"/>
                <a:gd name="connsiteX23" fmla="*/ 4443547 w 6765833"/>
                <a:gd name="connsiteY23" fmla="*/ 5375136 h 5492451"/>
                <a:gd name="connsiteX24" fmla="*/ 3654333 w 6765833"/>
                <a:gd name="connsiteY24" fmla="*/ 5431833 h 5492451"/>
                <a:gd name="connsiteX25" fmla="*/ 2774405 w 6765833"/>
                <a:gd name="connsiteY25" fmla="*/ 5331593 h 5492451"/>
                <a:gd name="connsiteX26" fmla="*/ 1656805 w 6765833"/>
                <a:gd name="connsiteY26" fmla="*/ 5331593 h 5492451"/>
                <a:gd name="connsiteX27" fmla="*/ 473890 w 6765833"/>
                <a:gd name="connsiteY27" fmla="*/ 5423215 h 5492451"/>
                <a:gd name="connsiteX28" fmla="*/ 31205 w 6765833"/>
                <a:gd name="connsiteY28" fmla="*/ 4475250 h 5492451"/>
                <a:gd name="connsiteX29" fmla="*/ 45719 w 6765833"/>
                <a:gd name="connsiteY29" fmla="*/ 3705993 h 5492451"/>
                <a:gd name="connsiteX30" fmla="*/ 118290 w 6765833"/>
                <a:gd name="connsiteY30" fmla="*/ 2660965 h 5492451"/>
                <a:gd name="connsiteX31" fmla="*/ 74747 w 6765833"/>
                <a:gd name="connsiteY31" fmla="*/ 1877193 h 5492451"/>
                <a:gd name="connsiteX0" fmla="*/ 74747 w 6765833"/>
                <a:gd name="connsiteY0" fmla="*/ 1877193 h 5492451"/>
                <a:gd name="connsiteX1" fmla="*/ 16690 w 6765833"/>
                <a:gd name="connsiteY1" fmla="*/ 1107936 h 5492451"/>
                <a:gd name="connsiteX2" fmla="*/ 103776 w 6765833"/>
                <a:gd name="connsiteY2" fmla="*/ 440279 h 5492451"/>
                <a:gd name="connsiteX3" fmla="*/ 481147 w 6765833"/>
                <a:gd name="connsiteY3" fmla="*/ 89668 h 5492451"/>
                <a:gd name="connsiteX4" fmla="*/ 1003662 w 6765833"/>
                <a:gd name="connsiteY4" fmla="*/ 193536 h 5492451"/>
                <a:gd name="connsiteX5" fmla="*/ 1400537 w 6765833"/>
                <a:gd name="connsiteY5" fmla="*/ 253861 h 5492451"/>
                <a:gd name="connsiteX6" fmla="*/ 1986551 w 6765833"/>
                <a:gd name="connsiteY6" fmla="*/ 312825 h 5492451"/>
                <a:gd name="connsiteX7" fmla="*/ 2585719 w 6765833"/>
                <a:gd name="connsiteY7" fmla="*/ 135479 h 5492451"/>
                <a:gd name="connsiteX8" fmla="*/ 3238862 w 6765833"/>
                <a:gd name="connsiteY8" fmla="*/ 91936 h 5492451"/>
                <a:gd name="connsiteX9" fmla="*/ 3703319 w 6765833"/>
                <a:gd name="connsiteY9" fmla="*/ 309650 h 5492451"/>
                <a:gd name="connsiteX10" fmla="*/ 4617719 w 6765833"/>
                <a:gd name="connsiteY10" fmla="*/ 396736 h 5492451"/>
                <a:gd name="connsiteX11" fmla="*/ 5162005 w 6765833"/>
                <a:gd name="connsiteY11" fmla="*/ 38415 h 5492451"/>
                <a:gd name="connsiteX12" fmla="*/ 5735319 w 6765833"/>
                <a:gd name="connsiteY12" fmla="*/ 19365 h 5492451"/>
                <a:gd name="connsiteX13" fmla="*/ 6490062 w 6765833"/>
                <a:gd name="connsiteY13" fmla="*/ 120965 h 5492451"/>
                <a:gd name="connsiteX14" fmla="*/ 6635205 w 6765833"/>
                <a:gd name="connsiteY14" fmla="*/ 396736 h 5492451"/>
                <a:gd name="connsiteX15" fmla="*/ 6765833 w 6765833"/>
                <a:gd name="connsiteY15" fmla="*/ 1238565 h 5492451"/>
                <a:gd name="connsiteX16" fmla="*/ 6635205 w 6765833"/>
                <a:gd name="connsiteY16" fmla="*/ 1572393 h 5492451"/>
                <a:gd name="connsiteX17" fmla="*/ 6723651 w 6765833"/>
                <a:gd name="connsiteY17" fmla="*/ 2519904 h 5492451"/>
                <a:gd name="connsiteX18" fmla="*/ 6533605 w 6765833"/>
                <a:gd name="connsiteY18" fmla="*/ 2617422 h 5492451"/>
                <a:gd name="connsiteX19" fmla="*/ 6662419 w 6765833"/>
                <a:gd name="connsiteY19" fmla="*/ 3197993 h 5492451"/>
                <a:gd name="connsiteX20" fmla="*/ 6446519 w 6765833"/>
                <a:gd name="connsiteY20" fmla="*/ 4155936 h 5492451"/>
                <a:gd name="connsiteX21" fmla="*/ 6758576 w 6765833"/>
                <a:gd name="connsiteY21" fmla="*/ 4951500 h 5492451"/>
                <a:gd name="connsiteX22" fmla="*/ 6445158 w 6765833"/>
                <a:gd name="connsiteY22" fmla="*/ 5446800 h 5492451"/>
                <a:gd name="connsiteX23" fmla="*/ 5401490 w 6765833"/>
                <a:gd name="connsiteY23" fmla="*/ 5462222 h 5492451"/>
                <a:gd name="connsiteX24" fmla="*/ 4443547 w 6765833"/>
                <a:gd name="connsiteY24" fmla="*/ 5375136 h 5492451"/>
                <a:gd name="connsiteX25" fmla="*/ 3654333 w 6765833"/>
                <a:gd name="connsiteY25" fmla="*/ 5431833 h 5492451"/>
                <a:gd name="connsiteX26" fmla="*/ 2774405 w 6765833"/>
                <a:gd name="connsiteY26" fmla="*/ 5331593 h 5492451"/>
                <a:gd name="connsiteX27" fmla="*/ 1656805 w 6765833"/>
                <a:gd name="connsiteY27" fmla="*/ 5331593 h 5492451"/>
                <a:gd name="connsiteX28" fmla="*/ 473890 w 6765833"/>
                <a:gd name="connsiteY28" fmla="*/ 5423215 h 5492451"/>
                <a:gd name="connsiteX29" fmla="*/ 31205 w 6765833"/>
                <a:gd name="connsiteY29" fmla="*/ 4475250 h 5492451"/>
                <a:gd name="connsiteX30" fmla="*/ 45719 w 6765833"/>
                <a:gd name="connsiteY30" fmla="*/ 3705993 h 5492451"/>
                <a:gd name="connsiteX31" fmla="*/ 118290 w 6765833"/>
                <a:gd name="connsiteY31" fmla="*/ 2660965 h 5492451"/>
                <a:gd name="connsiteX32" fmla="*/ 74747 w 6765833"/>
                <a:gd name="connsiteY32" fmla="*/ 1877193 h 5492451"/>
                <a:gd name="connsiteX0" fmla="*/ 74747 w 6758576"/>
                <a:gd name="connsiteY0" fmla="*/ 1877193 h 5492451"/>
                <a:gd name="connsiteX1" fmla="*/ 16690 w 6758576"/>
                <a:gd name="connsiteY1" fmla="*/ 1107936 h 5492451"/>
                <a:gd name="connsiteX2" fmla="*/ 103776 w 6758576"/>
                <a:gd name="connsiteY2" fmla="*/ 440279 h 5492451"/>
                <a:gd name="connsiteX3" fmla="*/ 481147 w 6758576"/>
                <a:gd name="connsiteY3" fmla="*/ 89668 h 5492451"/>
                <a:gd name="connsiteX4" fmla="*/ 1003662 w 6758576"/>
                <a:gd name="connsiteY4" fmla="*/ 193536 h 5492451"/>
                <a:gd name="connsiteX5" fmla="*/ 1400537 w 6758576"/>
                <a:gd name="connsiteY5" fmla="*/ 253861 h 5492451"/>
                <a:gd name="connsiteX6" fmla="*/ 1986551 w 6758576"/>
                <a:gd name="connsiteY6" fmla="*/ 312825 h 5492451"/>
                <a:gd name="connsiteX7" fmla="*/ 2585719 w 6758576"/>
                <a:gd name="connsiteY7" fmla="*/ 135479 h 5492451"/>
                <a:gd name="connsiteX8" fmla="*/ 3238862 w 6758576"/>
                <a:gd name="connsiteY8" fmla="*/ 91936 h 5492451"/>
                <a:gd name="connsiteX9" fmla="*/ 3703319 w 6758576"/>
                <a:gd name="connsiteY9" fmla="*/ 309650 h 5492451"/>
                <a:gd name="connsiteX10" fmla="*/ 4617719 w 6758576"/>
                <a:gd name="connsiteY10" fmla="*/ 396736 h 5492451"/>
                <a:gd name="connsiteX11" fmla="*/ 5162005 w 6758576"/>
                <a:gd name="connsiteY11" fmla="*/ 38415 h 5492451"/>
                <a:gd name="connsiteX12" fmla="*/ 5735319 w 6758576"/>
                <a:gd name="connsiteY12" fmla="*/ 19365 h 5492451"/>
                <a:gd name="connsiteX13" fmla="*/ 6490062 w 6758576"/>
                <a:gd name="connsiteY13" fmla="*/ 120965 h 5492451"/>
                <a:gd name="connsiteX14" fmla="*/ 6635205 w 6758576"/>
                <a:gd name="connsiteY14" fmla="*/ 396736 h 5492451"/>
                <a:gd name="connsiteX15" fmla="*/ 6651533 w 6758576"/>
                <a:gd name="connsiteY15" fmla="*/ 1152840 h 5492451"/>
                <a:gd name="connsiteX16" fmla="*/ 6635205 w 6758576"/>
                <a:gd name="connsiteY16" fmla="*/ 1572393 h 5492451"/>
                <a:gd name="connsiteX17" fmla="*/ 6723651 w 6758576"/>
                <a:gd name="connsiteY17" fmla="*/ 2519904 h 5492451"/>
                <a:gd name="connsiteX18" fmla="*/ 6533605 w 6758576"/>
                <a:gd name="connsiteY18" fmla="*/ 2617422 h 5492451"/>
                <a:gd name="connsiteX19" fmla="*/ 6662419 w 6758576"/>
                <a:gd name="connsiteY19" fmla="*/ 3197993 h 5492451"/>
                <a:gd name="connsiteX20" fmla="*/ 6446519 w 6758576"/>
                <a:gd name="connsiteY20" fmla="*/ 4155936 h 5492451"/>
                <a:gd name="connsiteX21" fmla="*/ 6758576 w 6758576"/>
                <a:gd name="connsiteY21" fmla="*/ 4951500 h 5492451"/>
                <a:gd name="connsiteX22" fmla="*/ 6445158 w 6758576"/>
                <a:gd name="connsiteY22" fmla="*/ 5446800 h 5492451"/>
                <a:gd name="connsiteX23" fmla="*/ 5401490 w 6758576"/>
                <a:gd name="connsiteY23" fmla="*/ 5462222 h 5492451"/>
                <a:gd name="connsiteX24" fmla="*/ 4443547 w 6758576"/>
                <a:gd name="connsiteY24" fmla="*/ 5375136 h 5492451"/>
                <a:gd name="connsiteX25" fmla="*/ 3654333 w 6758576"/>
                <a:gd name="connsiteY25" fmla="*/ 5431833 h 5492451"/>
                <a:gd name="connsiteX26" fmla="*/ 2774405 w 6758576"/>
                <a:gd name="connsiteY26" fmla="*/ 5331593 h 5492451"/>
                <a:gd name="connsiteX27" fmla="*/ 1656805 w 6758576"/>
                <a:gd name="connsiteY27" fmla="*/ 5331593 h 5492451"/>
                <a:gd name="connsiteX28" fmla="*/ 473890 w 6758576"/>
                <a:gd name="connsiteY28" fmla="*/ 5423215 h 5492451"/>
                <a:gd name="connsiteX29" fmla="*/ 31205 w 6758576"/>
                <a:gd name="connsiteY29" fmla="*/ 4475250 h 5492451"/>
                <a:gd name="connsiteX30" fmla="*/ 45719 w 6758576"/>
                <a:gd name="connsiteY30" fmla="*/ 3705993 h 5492451"/>
                <a:gd name="connsiteX31" fmla="*/ 118290 w 6758576"/>
                <a:gd name="connsiteY31" fmla="*/ 2660965 h 5492451"/>
                <a:gd name="connsiteX32" fmla="*/ 74747 w 6758576"/>
                <a:gd name="connsiteY32" fmla="*/ 1877193 h 5492451"/>
                <a:gd name="connsiteX0" fmla="*/ 74747 w 6758576"/>
                <a:gd name="connsiteY0" fmla="*/ 1877193 h 5492451"/>
                <a:gd name="connsiteX1" fmla="*/ 16690 w 6758576"/>
                <a:gd name="connsiteY1" fmla="*/ 1107936 h 5492451"/>
                <a:gd name="connsiteX2" fmla="*/ 103776 w 6758576"/>
                <a:gd name="connsiteY2" fmla="*/ 440279 h 5492451"/>
                <a:gd name="connsiteX3" fmla="*/ 481147 w 6758576"/>
                <a:gd name="connsiteY3" fmla="*/ 89668 h 5492451"/>
                <a:gd name="connsiteX4" fmla="*/ 1003662 w 6758576"/>
                <a:gd name="connsiteY4" fmla="*/ 193536 h 5492451"/>
                <a:gd name="connsiteX5" fmla="*/ 1400537 w 6758576"/>
                <a:gd name="connsiteY5" fmla="*/ 253861 h 5492451"/>
                <a:gd name="connsiteX6" fmla="*/ 1986551 w 6758576"/>
                <a:gd name="connsiteY6" fmla="*/ 312825 h 5492451"/>
                <a:gd name="connsiteX7" fmla="*/ 2585719 w 6758576"/>
                <a:gd name="connsiteY7" fmla="*/ 135479 h 5492451"/>
                <a:gd name="connsiteX8" fmla="*/ 3238862 w 6758576"/>
                <a:gd name="connsiteY8" fmla="*/ 91936 h 5492451"/>
                <a:gd name="connsiteX9" fmla="*/ 3703319 w 6758576"/>
                <a:gd name="connsiteY9" fmla="*/ 309650 h 5492451"/>
                <a:gd name="connsiteX10" fmla="*/ 4617719 w 6758576"/>
                <a:gd name="connsiteY10" fmla="*/ 396736 h 5492451"/>
                <a:gd name="connsiteX11" fmla="*/ 5162005 w 6758576"/>
                <a:gd name="connsiteY11" fmla="*/ 38415 h 5492451"/>
                <a:gd name="connsiteX12" fmla="*/ 5735319 w 6758576"/>
                <a:gd name="connsiteY12" fmla="*/ 19365 h 5492451"/>
                <a:gd name="connsiteX13" fmla="*/ 6490062 w 6758576"/>
                <a:gd name="connsiteY13" fmla="*/ 120965 h 5492451"/>
                <a:gd name="connsiteX14" fmla="*/ 6635205 w 6758576"/>
                <a:gd name="connsiteY14" fmla="*/ 396736 h 5492451"/>
                <a:gd name="connsiteX15" fmla="*/ 6651533 w 6758576"/>
                <a:gd name="connsiteY15" fmla="*/ 1152840 h 5492451"/>
                <a:gd name="connsiteX16" fmla="*/ 6635205 w 6758576"/>
                <a:gd name="connsiteY16" fmla="*/ 1572393 h 5492451"/>
                <a:gd name="connsiteX17" fmla="*/ 6723651 w 6758576"/>
                <a:gd name="connsiteY17" fmla="*/ 2519904 h 5492451"/>
                <a:gd name="connsiteX18" fmla="*/ 6666955 w 6758576"/>
                <a:gd name="connsiteY18" fmla="*/ 2722197 h 5492451"/>
                <a:gd name="connsiteX19" fmla="*/ 6662419 w 6758576"/>
                <a:gd name="connsiteY19" fmla="*/ 3197993 h 5492451"/>
                <a:gd name="connsiteX20" fmla="*/ 6446519 w 6758576"/>
                <a:gd name="connsiteY20" fmla="*/ 4155936 h 5492451"/>
                <a:gd name="connsiteX21" fmla="*/ 6758576 w 6758576"/>
                <a:gd name="connsiteY21" fmla="*/ 4951500 h 5492451"/>
                <a:gd name="connsiteX22" fmla="*/ 6445158 w 6758576"/>
                <a:gd name="connsiteY22" fmla="*/ 5446800 h 5492451"/>
                <a:gd name="connsiteX23" fmla="*/ 5401490 w 6758576"/>
                <a:gd name="connsiteY23" fmla="*/ 5462222 h 5492451"/>
                <a:gd name="connsiteX24" fmla="*/ 4443547 w 6758576"/>
                <a:gd name="connsiteY24" fmla="*/ 5375136 h 5492451"/>
                <a:gd name="connsiteX25" fmla="*/ 3654333 w 6758576"/>
                <a:gd name="connsiteY25" fmla="*/ 5431833 h 5492451"/>
                <a:gd name="connsiteX26" fmla="*/ 2774405 w 6758576"/>
                <a:gd name="connsiteY26" fmla="*/ 5331593 h 5492451"/>
                <a:gd name="connsiteX27" fmla="*/ 1656805 w 6758576"/>
                <a:gd name="connsiteY27" fmla="*/ 5331593 h 5492451"/>
                <a:gd name="connsiteX28" fmla="*/ 473890 w 6758576"/>
                <a:gd name="connsiteY28" fmla="*/ 5423215 h 5492451"/>
                <a:gd name="connsiteX29" fmla="*/ 31205 w 6758576"/>
                <a:gd name="connsiteY29" fmla="*/ 4475250 h 5492451"/>
                <a:gd name="connsiteX30" fmla="*/ 45719 w 6758576"/>
                <a:gd name="connsiteY30" fmla="*/ 3705993 h 5492451"/>
                <a:gd name="connsiteX31" fmla="*/ 118290 w 6758576"/>
                <a:gd name="connsiteY31" fmla="*/ 2660965 h 5492451"/>
                <a:gd name="connsiteX32" fmla="*/ 74747 w 6758576"/>
                <a:gd name="connsiteY32" fmla="*/ 1877193 h 5492451"/>
                <a:gd name="connsiteX0" fmla="*/ 74747 w 6762167"/>
                <a:gd name="connsiteY0" fmla="*/ 1877193 h 5492451"/>
                <a:gd name="connsiteX1" fmla="*/ 16690 w 6762167"/>
                <a:gd name="connsiteY1" fmla="*/ 1107936 h 5492451"/>
                <a:gd name="connsiteX2" fmla="*/ 103776 w 6762167"/>
                <a:gd name="connsiteY2" fmla="*/ 440279 h 5492451"/>
                <a:gd name="connsiteX3" fmla="*/ 481147 w 6762167"/>
                <a:gd name="connsiteY3" fmla="*/ 89668 h 5492451"/>
                <a:gd name="connsiteX4" fmla="*/ 1003662 w 6762167"/>
                <a:gd name="connsiteY4" fmla="*/ 193536 h 5492451"/>
                <a:gd name="connsiteX5" fmla="*/ 1400537 w 6762167"/>
                <a:gd name="connsiteY5" fmla="*/ 253861 h 5492451"/>
                <a:gd name="connsiteX6" fmla="*/ 1986551 w 6762167"/>
                <a:gd name="connsiteY6" fmla="*/ 312825 h 5492451"/>
                <a:gd name="connsiteX7" fmla="*/ 2585719 w 6762167"/>
                <a:gd name="connsiteY7" fmla="*/ 135479 h 5492451"/>
                <a:gd name="connsiteX8" fmla="*/ 3238862 w 6762167"/>
                <a:gd name="connsiteY8" fmla="*/ 91936 h 5492451"/>
                <a:gd name="connsiteX9" fmla="*/ 3703319 w 6762167"/>
                <a:gd name="connsiteY9" fmla="*/ 309650 h 5492451"/>
                <a:gd name="connsiteX10" fmla="*/ 4617719 w 6762167"/>
                <a:gd name="connsiteY10" fmla="*/ 396736 h 5492451"/>
                <a:gd name="connsiteX11" fmla="*/ 5162005 w 6762167"/>
                <a:gd name="connsiteY11" fmla="*/ 38415 h 5492451"/>
                <a:gd name="connsiteX12" fmla="*/ 5735319 w 6762167"/>
                <a:gd name="connsiteY12" fmla="*/ 19365 h 5492451"/>
                <a:gd name="connsiteX13" fmla="*/ 6490062 w 6762167"/>
                <a:gd name="connsiteY13" fmla="*/ 120965 h 5492451"/>
                <a:gd name="connsiteX14" fmla="*/ 6635205 w 6762167"/>
                <a:gd name="connsiteY14" fmla="*/ 396736 h 5492451"/>
                <a:gd name="connsiteX15" fmla="*/ 6651533 w 6762167"/>
                <a:gd name="connsiteY15" fmla="*/ 1152840 h 5492451"/>
                <a:gd name="connsiteX16" fmla="*/ 6635205 w 6762167"/>
                <a:gd name="connsiteY16" fmla="*/ 1572393 h 5492451"/>
                <a:gd name="connsiteX17" fmla="*/ 6723651 w 6762167"/>
                <a:gd name="connsiteY17" fmla="*/ 2519904 h 5492451"/>
                <a:gd name="connsiteX18" fmla="*/ 6666955 w 6762167"/>
                <a:gd name="connsiteY18" fmla="*/ 2722197 h 5492451"/>
                <a:gd name="connsiteX19" fmla="*/ 6662419 w 6762167"/>
                <a:gd name="connsiteY19" fmla="*/ 3197993 h 5492451"/>
                <a:gd name="connsiteX20" fmla="*/ 6617969 w 6762167"/>
                <a:gd name="connsiteY20" fmla="*/ 4155936 h 5492451"/>
                <a:gd name="connsiteX21" fmla="*/ 6758576 w 6762167"/>
                <a:gd name="connsiteY21" fmla="*/ 4951500 h 5492451"/>
                <a:gd name="connsiteX22" fmla="*/ 6445158 w 6762167"/>
                <a:gd name="connsiteY22" fmla="*/ 5446800 h 5492451"/>
                <a:gd name="connsiteX23" fmla="*/ 5401490 w 6762167"/>
                <a:gd name="connsiteY23" fmla="*/ 5462222 h 5492451"/>
                <a:gd name="connsiteX24" fmla="*/ 4443547 w 6762167"/>
                <a:gd name="connsiteY24" fmla="*/ 5375136 h 5492451"/>
                <a:gd name="connsiteX25" fmla="*/ 3654333 w 6762167"/>
                <a:gd name="connsiteY25" fmla="*/ 5431833 h 5492451"/>
                <a:gd name="connsiteX26" fmla="*/ 2774405 w 6762167"/>
                <a:gd name="connsiteY26" fmla="*/ 5331593 h 5492451"/>
                <a:gd name="connsiteX27" fmla="*/ 1656805 w 6762167"/>
                <a:gd name="connsiteY27" fmla="*/ 5331593 h 5492451"/>
                <a:gd name="connsiteX28" fmla="*/ 473890 w 6762167"/>
                <a:gd name="connsiteY28" fmla="*/ 5423215 h 5492451"/>
                <a:gd name="connsiteX29" fmla="*/ 31205 w 6762167"/>
                <a:gd name="connsiteY29" fmla="*/ 4475250 h 5492451"/>
                <a:gd name="connsiteX30" fmla="*/ 45719 w 6762167"/>
                <a:gd name="connsiteY30" fmla="*/ 3705993 h 5492451"/>
                <a:gd name="connsiteX31" fmla="*/ 118290 w 6762167"/>
                <a:gd name="connsiteY31" fmla="*/ 2660965 h 5492451"/>
                <a:gd name="connsiteX32" fmla="*/ 74747 w 6762167"/>
                <a:gd name="connsiteY32" fmla="*/ 1877193 h 5492451"/>
                <a:gd name="connsiteX0" fmla="*/ 74747 w 6762167"/>
                <a:gd name="connsiteY0" fmla="*/ 1877193 h 5492451"/>
                <a:gd name="connsiteX1" fmla="*/ 16690 w 6762167"/>
                <a:gd name="connsiteY1" fmla="*/ 1107936 h 5492451"/>
                <a:gd name="connsiteX2" fmla="*/ 103776 w 6762167"/>
                <a:gd name="connsiteY2" fmla="*/ 440279 h 5492451"/>
                <a:gd name="connsiteX3" fmla="*/ 481147 w 6762167"/>
                <a:gd name="connsiteY3" fmla="*/ 89668 h 5492451"/>
                <a:gd name="connsiteX4" fmla="*/ 1003662 w 6762167"/>
                <a:gd name="connsiteY4" fmla="*/ 193536 h 5492451"/>
                <a:gd name="connsiteX5" fmla="*/ 1400537 w 6762167"/>
                <a:gd name="connsiteY5" fmla="*/ 253861 h 5492451"/>
                <a:gd name="connsiteX6" fmla="*/ 1986551 w 6762167"/>
                <a:gd name="connsiteY6" fmla="*/ 312825 h 5492451"/>
                <a:gd name="connsiteX7" fmla="*/ 2585719 w 6762167"/>
                <a:gd name="connsiteY7" fmla="*/ 135479 h 5492451"/>
                <a:gd name="connsiteX8" fmla="*/ 3238862 w 6762167"/>
                <a:gd name="connsiteY8" fmla="*/ 91936 h 5492451"/>
                <a:gd name="connsiteX9" fmla="*/ 3703319 w 6762167"/>
                <a:gd name="connsiteY9" fmla="*/ 309650 h 5492451"/>
                <a:gd name="connsiteX10" fmla="*/ 4617719 w 6762167"/>
                <a:gd name="connsiteY10" fmla="*/ 396736 h 5492451"/>
                <a:gd name="connsiteX11" fmla="*/ 5162005 w 6762167"/>
                <a:gd name="connsiteY11" fmla="*/ 38415 h 5492451"/>
                <a:gd name="connsiteX12" fmla="*/ 5735319 w 6762167"/>
                <a:gd name="connsiteY12" fmla="*/ 19365 h 5492451"/>
                <a:gd name="connsiteX13" fmla="*/ 6490062 w 6762167"/>
                <a:gd name="connsiteY13" fmla="*/ 120965 h 5492451"/>
                <a:gd name="connsiteX14" fmla="*/ 6635205 w 6762167"/>
                <a:gd name="connsiteY14" fmla="*/ 396736 h 5492451"/>
                <a:gd name="connsiteX15" fmla="*/ 6651533 w 6762167"/>
                <a:gd name="connsiteY15" fmla="*/ 1152840 h 5492451"/>
                <a:gd name="connsiteX16" fmla="*/ 6635205 w 6762167"/>
                <a:gd name="connsiteY16" fmla="*/ 1572393 h 5492451"/>
                <a:gd name="connsiteX17" fmla="*/ 6695076 w 6762167"/>
                <a:gd name="connsiteY17" fmla="*/ 2253204 h 5492451"/>
                <a:gd name="connsiteX18" fmla="*/ 6666955 w 6762167"/>
                <a:gd name="connsiteY18" fmla="*/ 2722197 h 5492451"/>
                <a:gd name="connsiteX19" fmla="*/ 6662419 w 6762167"/>
                <a:gd name="connsiteY19" fmla="*/ 3197993 h 5492451"/>
                <a:gd name="connsiteX20" fmla="*/ 6617969 w 6762167"/>
                <a:gd name="connsiteY20" fmla="*/ 4155936 h 5492451"/>
                <a:gd name="connsiteX21" fmla="*/ 6758576 w 6762167"/>
                <a:gd name="connsiteY21" fmla="*/ 4951500 h 5492451"/>
                <a:gd name="connsiteX22" fmla="*/ 6445158 w 6762167"/>
                <a:gd name="connsiteY22" fmla="*/ 5446800 h 5492451"/>
                <a:gd name="connsiteX23" fmla="*/ 5401490 w 6762167"/>
                <a:gd name="connsiteY23" fmla="*/ 5462222 h 5492451"/>
                <a:gd name="connsiteX24" fmla="*/ 4443547 w 6762167"/>
                <a:gd name="connsiteY24" fmla="*/ 5375136 h 5492451"/>
                <a:gd name="connsiteX25" fmla="*/ 3654333 w 6762167"/>
                <a:gd name="connsiteY25" fmla="*/ 5431833 h 5492451"/>
                <a:gd name="connsiteX26" fmla="*/ 2774405 w 6762167"/>
                <a:gd name="connsiteY26" fmla="*/ 5331593 h 5492451"/>
                <a:gd name="connsiteX27" fmla="*/ 1656805 w 6762167"/>
                <a:gd name="connsiteY27" fmla="*/ 5331593 h 5492451"/>
                <a:gd name="connsiteX28" fmla="*/ 473890 w 6762167"/>
                <a:gd name="connsiteY28" fmla="*/ 5423215 h 5492451"/>
                <a:gd name="connsiteX29" fmla="*/ 31205 w 6762167"/>
                <a:gd name="connsiteY29" fmla="*/ 4475250 h 5492451"/>
                <a:gd name="connsiteX30" fmla="*/ 45719 w 6762167"/>
                <a:gd name="connsiteY30" fmla="*/ 3705993 h 5492451"/>
                <a:gd name="connsiteX31" fmla="*/ 118290 w 6762167"/>
                <a:gd name="connsiteY31" fmla="*/ 2660965 h 5492451"/>
                <a:gd name="connsiteX32" fmla="*/ 74747 w 6762167"/>
                <a:gd name="connsiteY32" fmla="*/ 1877193 h 5492451"/>
                <a:gd name="connsiteX0" fmla="*/ 74747 w 6762167"/>
                <a:gd name="connsiteY0" fmla="*/ 1868417 h 5483675"/>
                <a:gd name="connsiteX1" fmla="*/ 16690 w 6762167"/>
                <a:gd name="connsiteY1" fmla="*/ 1099160 h 5483675"/>
                <a:gd name="connsiteX2" fmla="*/ 103776 w 6762167"/>
                <a:gd name="connsiteY2" fmla="*/ 431503 h 5483675"/>
                <a:gd name="connsiteX3" fmla="*/ 481147 w 6762167"/>
                <a:gd name="connsiteY3" fmla="*/ 80892 h 5483675"/>
                <a:gd name="connsiteX4" fmla="*/ 1003662 w 6762167"/>
                <a:gd name="connsiteY4" fmla="*/ 184760 h 5483675"/>
                <a:gd name="connsiteX5" fmla="*/ 1400537 w 6762167"/>
                <a:gd name="connsiteY5" fmla="*/ 245085 h 5483675"/>
                <a:gd name="connsiteX6" fmla="*/ 1986551 w 6762167"/>
                <a:gd name="connsiteY6" fmla="*/ 304049 h 5483675"/>
                <a:gd name="connsiteX7" fmla="*/ 2585719 w 6762167"/>
                <a:gd name="connsiteY7" fmla="*/ 126703 h 5483675"/>
                <a:gd name="connsiteX8" fmla="*/ 3238862 w 6762167"/>
                <a:gd name="connsiteY8" fmla="*/ 83160 h 5483675"/>
                <a:gd name="connsiteX9" fmla="*/ 3703319 w 6762167"/>
                <a:gd name="connsiteY9" fmla="*/ 300874 h 5483675"/>
                <a:gd name="connsiteX10" fmla="*/ 4589144 w 6762167"/>
                <a:gd name="connsiteY10" fmla="*/ 245085 h 5483675"/>
                <a:gd name="connsiteX11" fmla="*/ 5162005 w 6762167"/>
                <a:gd name="connsiteY11" fmla="*/ 29639 h 5483675"/>
                <a:gd name="connsiteX12" fmla="*/ 5735319 w 6762167"/>
                <a:gd name="connsiteY12" fmla="*/ 10589 h 5483675"/>
                <a:gd name="connsiteX13" fmla="*/ 6490062 w 6762167"/>
                <a:gd name="connsiteY13" fmla="*/ 112189 h 5483675"/>
                <a:gd name="connsiteX14" fmla="*/ 6635205 w 6762167"/>
                <a:gd name="connsiteY14" fmla="*/ 387960 h 5483675"/>
                <a:gd name="connsiteX15" fmla="*/ 6651533 w 6762167"/>
                <a:gd name="connsiteY15" fmla="*/ 1144064 h 5483675"/>
                <a:gd name="connsiteX16" fmla="*/ 6635205 w 6762167"/>
                <a:gd name="connsiteY16" fmla="*/ 1563617 h 5483675"/>
                <a:gd name="connsiteX17" fmla="*/ 6695076 w 6762167"/>
                <a:gd name="connsiteY17" fmla="*/ 2244428 h 5483675"/>
                <a:gd name="connsiteX18" fmla="*/ 6666955 w 6762167"/>
                <a:gd name="connsiteY18" fmla="*/ 2713421 h 5483675"/>
                <a:gd name="connsiteX19" fmla="*/ 6662419 w 6762167"/>
                <a:gd name="connsiteY19" fmla="*/ 3189217 h 5483675"/>
                <a:gd name="connsiteX20" fmla="*/ 6617969 w 6762167"/>
                <a:gd name="connsiteY20" fmla="*/ 4147160 h 5483675"/>
                <a:gd name="connsiteX21" fmla="*/ 6758576 w 6762167"/>
                <a:gd name="connsiteY21" fmla="*/ 4942724 h 5483675"/>
                <a:gd name="connsiteX22" fmla="*/ 6445158 w 6762167"/>
                <a:gd name="connsiteY22" fmla="*/ 5438024 h 5483675"/>
                <a:gd name="connsiteX23" fmla="*/ 5401490 w 6762167"/>
                <a:gd name="connsiteY23" fmla="*/ 5453446 h 5483675"/>
                <a:gd name="connsiteX24" fmla="*/ 4443547 w 6762167"/>
                <a:gd name="connsiteY24" fmla="*/ 5366360 h 5483675"/>
                <a:gd name="connsiteX25" fmla="*/ 3654333 w 6762167"/>
                <a:gd name="connsiteY25" fmla="*/ 5423057 h 5483675"/>
                <a:gd name="connsiteX26" fmla="*/ 2774405 w 6762167"/>
                <a:gd name="connsiteY26" fmla="*/ 5322817 h 5483675"/>
                <a:gd name="connsiteX27" fmla="*/ 1656805 w 6762167"/>
                <a:gd name="connsiteY27" fmla="*/ 5322817 h 5483675"/>
                <a:gd name="connsiteX28" fmla="*/ 473890 w 6762167"/>
                <a:gd name="connsiteY28" fmla="*/ 5414439 h 5483675"/>
                <a:gd name="connsiteX29" fmla="*/ 31205 w 6762167"/>
                <a:gd name="connsiteY29" fmla="*/ 4466474 h 5483675"/>
                <a:gd name="connsiteX30" fmla="*/ 45719 w 6762167"/>
                <a:gd name="connsiteY30" fmla="*/ 3697217 h 5483675"/>
                <a:gd name="connsiteX31" fmla="*/ 118290 w 6762167"/>
                <a:gd name="connsiteY31" fmla="*/ 2652189 h 5483675"/>
                <a:gd name="connsiteX32" fmla="*/ 74747 w 6762167"/>
                <a:gd name="connsiteY32" fmla="*/ 1868417 h 5483675"/>
                <a:gd name="connsiteX0" fmla="*/ 74747 w 6762167"/>
                <a:gd name="connsiteY0" fmla="*/ 1868417 h 5483675"/>
                <a:gd name="connsiteX1" fmla="*/ 16690 w 6762167"/>
                <a:gd name="connsiteY1" fmla="*/ 1099160 h 5483675"/>
                <a:gd name="connsiteX2" fmla="*/ 103776 w 6762167"/>
                <a:gd name="connsiteY2" fmla="*/ 431503 h 5483675"/>
                <a:gd name="connsiteX3" fmla="*/ 481147 w 6762167"/>
                <a:gd name="connsiteY3" fmla="*/ 80892 h 5483675"/>
                <a:gd name="connsiteX4" fmla="*/ 1003662 w 6762167"/>
                <a:gd name="connsiteY4" fmla="*/ 184760 h 5483675"/>
                <a:gd name="connsiteX5" fmla="*/ 1400537 w 6762167"/>
                <a:gd name="connsiteY5" fmla="*/ 245085 h 5483675"/>
                <a:gd name="connsiteX6" fmla="*/ 1986551 w 6762167"/>
                <a:gd name="connsiteY6" fmla="*/ 304049 h 5483675"/>
                <a:gd name="connsiteX7" fmla="*/ 2585719 w 6762167"/>
                <a:gd name="connsiteY7" fmla="*/ 126703 h 5483675"/>
                <a:gd name="connsiteX8" fmla="*/ 3238862 w 6762167"/>
                <a:gd name="connsiteY8" fmla="*/ 83160 h 5483675"/>
                <a:gd name="connsiteX9" fmla="*/ 3722369 w 6762167"/>
                <a:gd name="connsiteY9" fmla="*/ 167524 h 5483675"/>
                <a:gd name="connsiteX10" fmla="*/ 4589144 w 6762167"/>
                <a:gd name="connsiteY10" fmla="*/ 245085 h 5483675"/>
                <a:gd name="connsiteX11" fmla="*/ 5162005 w 6762167"/>
                <a:gd name="connsiteY11" fmla="*/ 29639 h 5483675"/>
                <a:gd name="connsiteX12" fmla="*/ 5735319 w 6762167"/>
                <a:gd name="connsiteY12" fmla="*/ 10589 h 5483675"/>
                <a:gd name="connsiteX13" fmla="*/ 6490062 w 6762167"/>
                <a:gd name="connsiteY13" fmla="*/ 112189 h 5483675"/>
                <a:gd name="connsiteX14" fmla="*/ 6635205 w 6762167"/>
                <a:gd name="connsiteY14" fmla="*/ 387960 h 5483675"/>
                <a:gd name="connsiteX15" fmla="*/ 6651533 w 6762167"/>
                <a:gd name="connsiteY15" fmla="*/ 1144064 h 5483675"/>
                <a:gd name="connsiteX16" fmla="*/ 6635205 w 6762167"/>
                <a:gd name="connsiteY16" fmla="*/ 1563617 h 5483675"/>
                <a:gd name="connsiteX17" fmla="*/ 6695076 w 6762167"/>
                <a:gd name="connsiteY17" fmla="*/ 2244428 h 5483675"/>
                <a:gd name="connsiteX18" fmla="*/ 6666955 w 6762167"/>
                <a:gd name="connsiteY18" fmla="*/ 2713421 h 5483675"/>
                <a:gd name="connsiteX19" fmla="*/ 6662419 w 6762167"/>
                <a:gd name="connsiteY19" fmla="*/ 3189217 h 5483675"/>
                <a:gd name="connsiteX20" fmla="*/ 6617969 w 6762167"/>
                <a:gd name="connsiteY20" fmla="*/ 4147160 h 5483675"/>
                <a:gd name="connsiteX21" fmla="*/ 6758576 w 6762167"/>
                <a:gd name="connsiteY21" fmla="*/ 4942724 h 5483675"/>
                <a:gd name="connsiteX22" fmla="*/ 6445158 w 6762167"/>
                <a:gd name="connsiteY22" fmla="*/ 5438024 h 5483675"/>
                <a:gd name="connsiteX23" fmla="*/ 5401490 w 6762167"/>
                <a:gd name="connsiteY23" fmla="*/ 5453446 h 5483675"/>
                <a:gd name="connsiteX24" fmla="*/ 4443547 w 6762167"/>
                <a:gd name="connsiteY24" fmla="*/ 5366360 h 5483675"/>
                <a:gd name="connsiteX25" fmla="*/ 3654333 w 6762167"/>
                <a:gd name="connsiteY25" fmla="*/ 5423057 h 5483675"/>
                <a:gd name="connsiteX26" fmla="*/ 2774405 w 6762167"/>
                <a:gd name="connsiteY26" fmla="*/ 5322817 h 5483675"/>
                <a:gd name="connsiteX27" fmla="*/ 1656805 w 6762167"/>
                <a:gd name="connsiteY27" fmla="*/ 5322817 h 5483675"/>
                <a:gd name="connsiteX28" fmla="*/ 473890 w 6762167"/>
                <a:gd name="connsiteY28" fmla="*/ 5414439 h 5483675"/>
                <a:gd name="connsiteX29" fmla="*/ 31205 w 6762167"/>
                <a:gd name="connsiteY29" fmla="*/ 4466474 h 5483675"/>
                <a:gd name="connsiteX30" fmla="*/ 45719 w 6762167"/>
                <a:gd name="connsiteY30" fmla="*/ 3697217 h 5483675"/>
                <a:gd name="connsiteX31" fmla="*/ 118290 w 6762167"/>
                <a:gd name="connsiteY31" fmla="*/ 2652189 h 5483675"/>
                <a:gd name="connsiteX32" fmla="*/ 74747 w 6762167"/>
                <a:gd name="connsiteY32" fmla="*/ 1868417 h 5483675"/>
                <a:gd name="connsiteX0" fmla="*/ 74747 w 6762167"/>
                <a:gd name="connsiteY0" fmla="*/ 1868417 h 5500747"/>
                <a:gd name="connsiteX1" fmla="*/ 16690 w 6762167"/>
                <a:gd name="connsiteY1" fmla="*/ 1099160 h 5500747"/>
                <a:gd name="connsiteX2" fmla="*/ 103776 w 6762167"/>
                <a:gd name="connsiteY2" fmla="*/ 431503 h 5500747"/>
                <a:gd name="connsiteX3" fmla="*/ 481147 w 6762167"/>
                <a:gd name="connsiteY3" fmla="*/ 80892 h 5500747"/>
                <a:gd name="connsiteX4" fmla="*/ 1003662 w 6762167"/>
                <a:gd name="connsiteY4" fmla="*/ 184760 h 5500747"/>
                <a:gd name="connsiteX5" fmla="*/ 1400537 w 6762167"/>
                <a:gd name="connsiteY5" fmla="*/ 245085 h 5500747"/>
                <a:gd name="connsiteX6" fmla="*/ 1986551 w 6762167"/>
                <a:gd name="connsiteY6" fmla="*/ 304049 h 5500747"/>
                <a:gd name="connsiteX7" fmla="*/ 2585719 w 6762167"/>
                <a:gd name="connsiteY7" fmla="*/ 126703 h 5500747"/>
                <a:gd name="connsiteX8" fmla="*/ 3238862 w 6762167"/>
                <a:gd name="connsiteY8" fmla="*/ 83160 h 5500747"/>
                <a:gd name="connsiteX9" fmla="*/ 3722369 w 6762167"/>
                <a:gd name="connsiteY9" fmla="*/ 167524 h 5500747"/>
                <a:gd name="connsiteX10" fmla="*/ 4589144 w 6762167"/>
                <a:gd name="connsiteY10" fmla="*/ 245085 h 5500747"/>
                <a:gd name="connsiteX11" fmla="*/ 5162005 w 6762167"/>
                <a:gd name="connsiteY11" fmla="*/ 29639 h 5500747"/>
                <a:gd name="connsiteX12" fmla="*/ 5735319 w 6762167"/>
                <a:gd name="connsiteY12" fmla="*/ 10589 h 5500747"/>
                <a:gd name="connsiteX13" fmla="*/ 6490062 w 6762167"/>
                <a:gd name="connsiteY13" fmla="*/ 112189 h 5500747"/>
                <a:gd name="connsiteX14" fmla="*/ 6635205 w 6762167"/>
                <a:gd name="connsiteY14" fmla="*/ 387960 h 5500747"/>
                <a:gd name="connsiteX15" fmla="*/ 6651533 w 6762167"/>
                <a:gd name="connsiteY15" fmla="*/ 1144064 h 5500747"/>
                <a:gd name="connsiteX16" fmla="*/ 6635205 w 6762167"/>
                <a:gd name="connsiteY16" fmla="*/ 1563617 h 5500747"/>
                <a:gd name="connsiteX17" fmla="*/ 6695076 w 6762167"/>
                <a:gd name="connsiteY17" fmla="*/ 2244428 h 5500747"/>
                <a:gd name="connsiteX18" fmla="*/ 6666955 w 6762167"/>
                <a:gd name="connsiteY18" fmla="*/ 2713421 h 5500747"/>
                <a:gd name="connsiteX19" fmla="*/ 6662419 w 6762167"/>
                <a:gd name="connsiteY19" fmla="*/ 3189217 h 5500747"/>
                <a:gd name="connsiteX20" fmla="*/ 6617969 w 6762167"/>
                <a:gd name="connsiteY20" fmla="*/ 4147160 h 5500747"/>
                <a:gd name="connsiteX21" fmla="*/ 6758576 w 6762167"/>
                <a:gd name="connsiteY21" fmla="*/ 4942724 h 5500747"/>
                <a:gd name="connsiteX22" fmla="*/ 6445158 w 6762167"/>
                <a:gd name="connsiteY22" fmla="*/ 5438024 h 5500747"/>
                <a:gd name="connsiteX23" fmla="*/ 5401490 w 6762167"/>
                <a:gd name="connsiteY23" fmla="*/ 5453446 h 5500747"/>
                <a:gd name="connsiteX24" fmla="*/ 4443547 w 6762167"/>
                <a:gd name="connsiteY24" fmla="*/ 5366360 h 5500747"/>
                <a:gd name="connsiteX25" fmla="*/ 3654333 w 6762167"/>
                <a:gd name="connsiteY25" fmla="*/ 5423057 h 5500747"/>
                <a:gd name="connsiteX26" fmla="*/ 2774405 w 6762167"/>
                <a:gd name="connsiteY26" fmla="*/ 5322817 h 5500747"/>
                <a:gd name="connsiteX27" fmla="*/ 1656805 w 6762167"/>
                <a:gd name="connsiteY27" fmla="*/ 5446642 h 5500747"/>
                <a:gd name="connsiteX28" fmla="*/ 473890 w 6762167"/>
                <a:gd name="connsiteY28" fmla="*/ 5414439 h 5500747"/>
                <a:gd name="connsiteX29" fmla="*/ 31205 w 6762167"/>
                <a:gd name="connsiteY29" fmla="*/ 4466474 h 5500747"/>
                <a:gd name="connsiteX30" fmla="*/ 45719 w 6762167"/>
                <a:gd name="connsiteY30" fmla="*/ 3697217 h 5500747"/>
                <a:gd name="connsiteX31" fmla="*/ 118290 w 6762167"/>
                <a:gd name="connsiteY31" fmla="*/ 2652189 h 5500747"/>
                <a:gd name="connsiteX32" fmla="*/ 74747 w 6762167"/>
                <a:gd name="connsiteY32" fmla="*/ 1868417 h 5500747"/>
                <a:gd name="connsiteX0" fmla="*/ 74747 w 6762167"/>
                <a:gd name="connsiteY0" fmla="*/ 1868417 h 5500747"/>
                <a:gd name="connsiteX1" fmla="*/ 16690 w 6762167"/>
                <a:gd name="connsiteY1" fmla="*/ 1099160 h 5500747"/>
                <a:gd name="connsiteX2" fmla="*/ 103776 w 6762167"/>
                <a:gd name="connsiteY2" fmla="*/ 431503 h 5500747"/>
                <a:gd name="connsiteX3" fmla="*/ 481147 w 6762167"/>
                <a:gd name="connsiteY3" fmla="*/ 80892 h 5500747"/>
                <a:gd name="connsiteX4" fmla="*/ 1003662 w 6762167"/>
                <a:gd name="connsiteY4" fmla="*/ 184760 h 5500747"/>
                <a:gd name="connsiteX5" fmla="*/ 1400537 w 6762167"/>
                <a:gd name="connsiteY5" fmla="*/ 245085 h 5500747"/>
                <a:gd name="connsiteX6" fmla="*/ 1967501 w 6762167"/>
                <a:gd name="connsiteY6" fmla="*/ 189749 h 5500747"/>
                <a:gd name="connsiteX7" fmla="*/ 2585719 w 6762167"/>
                <a:gd name="connsiteY7" fmla="*/ 126703 h 5500747"/>
                <a:gd name="connsiteX8" fmla="*/ 3238862 w 6762167"/>
                <a:gd name="connsiteY8" fmla="*/ 83160 h 5500747"/>
                <a:gd name="connsiteX9" fmla="*/ 3722369 w 6762167"/>
                <a:gd name="connsiteY9" fmla="*/ 167524 h 5500747"/>
                <a:gd name="connsiteX10" fmla="*/ 4589144 w 6762167"/>
                <a:gd name="connsiteY10" fmla="*/ 245085 h 5500747"/>
                <a:gd name="connsiteX11" fmla="*/ 5162005 w 6762167"/>
                <a:gd name="connsiteY11" fmla="*/ 29639 h 5500747"/>
                <a:gd name="connsiteX12" fmla="*/ 5735319 w 6762167"/>
                <a:gd name="connsiteY12" fmla="*/ 10589 h 5500747"/>
                <a:gd name="connsiteX13" fmla="*/ 6490062 w 6762167"/>
                <a:gd name="connsiteY13" fmla="*/ 112189 h 5500747"/>
                <a:gd name="connsiteX14" fmla="*/ 6635205 w 6762167"/>
                <a:gd name="connsiteY14" fmla="*/ 387960 h 5500747"/>
                <a:gd name="connsiteX15" fmla="*/ 6651533 w 6762167"/>
                <a:gd name="connsiteY15" fmla="*/ 1144064 h 5500747"/>
                <a:gd name="connsiteX16" fmla="*/ 6635205 w 6762167"/>
                <a:gd name="connsiteY16" fmla="*/ 1563617 h 5500747"/>
                <a:gd name="connsiteX17" fmla="*/ 6695076 w 6762167"/>
                <a:gd name="connsiteY17" fmla="*/ 2244428 h 5500747"/>
                <a:gd name="connsiteX18" fmla="*/ 6666955 w 6762167"/>
                <a:gd name="connsiteY18" fmla="*/ 2713421 h 5500747"/>
                <a:gd name="connsiteX19" fmla="*/ 6662419 w 6762167"/>
                <a:gd name="connsiteY19" fmla="*/ 3189217 h 5500747"/>
                <a:gd name="connsiteX20" fmla="*/ 6617969 w 6762167"/>
                <a:gd name="connsiteY20" fmla="*/ 4147160 h 5500747"/>
                <a:gd name="connsiteX21" fmla="*/ 6758576 w 6762167"/>
                <a:gd name="connsiteY21" fmla="*/ 4942724 h 5500747"/>
                <a:gd name="connsiteX22" fmla="*/ 6445158 w 6762167"/>
                <a:gd name="connsiteY22" fmla="*/ 5438024 h 5500747"/>
                <a:gd name="connsiteX23" fmla="*/ 5401490 w 6762167"/>
                <a:gd name="connsiteY23" fmla="*/ 5453446 h 5500747"/>
                <a:gd name="connsiteX24" fmla="*/ 4443547 w 6762167"/>
                <a:gd name="connsiteY24" fmla="*/ 5366360 h 5500747"/>
                <a:gd name="connsiteX25" fmla="*/ 3654333 w 6762167"/>
                <a:gd name="connsiteY25" fmla="*/ 5423057 h 5500747"/>
                <a:gd name="connsiteX26" fmla="*/ 2774405 w 6762167"/>
                <a:gd name="connsiteY26" fmla="*/ 5322817 h 5500747"/>
                <a:gd name="connsiteX27" fmla="*/ 1656805 w 6762167"/>
                <a:gd name="connsiteY27" fmla="*/ 5446642 h 5500747"/>
                <a:gd name="connsiteX28" fmla="*/ 473890 w 6762167"/>
                <a:gd name="connsiteY28" fmla="*/ 5414439 h 5500747"/>
                <a:gd name="connsiteX29" fmla="*/ 31205 w 6762167"/>
                <a:gd name="connsiteY29" fmla="*/ 4466474 h 5500747"/>
                <a:gd name="connsiteX30" fmla="*/ 45719 w 6762167"/>
                <a:gd name="connsiteY30" fmla="*/ 3697217 h 5500747"/>
                <a:gd name="connsiteX31" fmla="*/ 118290 w 6762167"/>
                <a:gd name="connsiteY31" fmla="*/ 2652189 h 5500747"/>
                <a:gd name="connsiteX32" fmla="*/ 74747 w 6762167"/>
                <a:gd name="connsiteY32" fmla="*/ 1868417 h 5500747"/>
                <a:gd name="connsiteX0" fmla="*/ 74747 w 6762167"/>
                <a:gd name="connsiteY0" fmla="*/ 1868417 h 5500747"/>
                <a:gd name="connsiteX1" fmla="*/ 16690 w 6762167"/>
                <a:gd name="connsiteY1" fmla="*/ 1099160 h 5500747"/>
                <a:gd name="connsiteX2" fmla="*/ 103776 w 6762167"/>
                <a:gd name="connsiteY2" fmla="*/ 431503 h 5500747"/>
                <a:gd name="connsiteX3" fmla="*/ 481147 w 6762167"/>
                <a:gd name="connsiteY3" fmla="*/ 80892 h 5500747"/>
                <a:gd name="connsiteX4" fmla="*/ 1003662 w 6762167"/>
                <a:gd name="connsiteY4" fmla="*/ 184760 h 5500747"/>
                <a:gd name="connsiteX5" fmla="*/ 1400537 w 6762167"/>
                <a:gd name="connsiteY5" fmla="*/ 216510 h 5500747"/>
                <a:gd name="connsiteX6" fmla="*/ 1967501 w 6762167"/>
                <a:gd name="connsiteY6" fmla="*/ 189749 h 5500747"/>
                <a:gd name="connsiteX7" fmla="*/ 2585719 w 6762167"/>
                <a:gd name="connsiteY7" fmla="*/ 126703 h 5500747"/>
                <a:gd name="connsiteX8" fmla="*/ 3238862 w 6762167"/>
                <a:gd name="connsiteY8" fmla="*/ 83160 h 5500747"/>
                <a:gd name="connsiteX9" fmla="*/ 3722369 w 6762167"/>
                <a:gd name="connsiteY9" fmla="*/ 167524 h 5500747"/>
                <a:gd name="connsiteX10" fmla="*/ 4589144 w 6762167"/>
                <a:gd name="connsiteY10" fmla="*/ 245085 h 5500747"/>
                <a:gd name="connsiteX11" fmla="*/ 5162005 w 6762167"/>
                <a:gd name="connsiteY11" fmla="*/ 29639 h 5500747"/>
                <a:gd name="connsiteX12" fmla="*/ 5735319 w 6762167"/>
                <a:gd name="connsiteY12" fmla="*/ 10589 h 5500747"/>
                <a:gd name="connsiteX13" fmla="*/ 6490062 w 6762167"/>
                <a:gd name="connsiteY13" fmla="*/ 112189 h 5500747"/>
                <a:gd name="connsiteX14" fmla="*/ 6635205 w 6762167"/>
                <a:gd name="connsiteY14" fmla="*/ 387960 h 5500747"/>
                <a:gd name="connsiteX15" fmla="*/ 6651533 w 6762167"/>
                <a:gd name="connsiteY15" fmla="*/ 1144064 h 5500747"/>
                <a:gd name="connsiteX16" fmla="*/ 6635205 w 6762167"/>
                <a:gd name="connsiteY16" fmla="*/ 1563617 h 5500747"/>
                <a:gd name="connsiteX17" fmla="*/ 6695076 w 6762167"/>
                <a:gd name="connsiteY17" fmla="*/ 2244428 h 5500747"/>
                <a:gd name="connsiteX18" fmla="*/ 6666955 w 6762167"/>
                <a:gd name="connsiteY18" fmla="*/ 2713421 h 5500747"/>
                <a:gd name="connsiteX19" fmla="*/ 6662419 w 6762167"/>
                <a:gd name="connsiteY19" fmla="*/ 3189217 h 5500747"/>
                <a:gd name="connsiteX20" fmla="*/ 6617969 w 6762167"/>
                <a:gd name="connsiteY20" fmla="*/ 4147160 h 5500747"/>
                <a:gd name="connsiteX21" fmla="*/ 6758576 w 6762167"/>
                <a:gd name="connsiteY21" fmla="*/ 4942724 h 5500747"/>
                <a:gd name="connsiteX22" fmla="*/ 6445158 w 6762167"/>
                <a:gd name="connsiteY22" fmla="*/ 5438024 h 5500747"/>
                <a:gd name="connsiteX23" fmla="*/ 5401490 w 6762167"/>
                <a:gd name="connsiteY23" fmla="*/ 5453446 h 5500747"/>
                <a:gd name="connsiteX24" fmla="*/ 4443547 w 6762167"/>
                <a:gd name="connsiteY24" fmla="*/ 5366360 h 5500747"/>
                <a:gd name="connsiteX25" fmla="*/ 3654333 w 6762167"/>
                <a:gd name="connsiteY25" fmla="*/ 5423057 h 5500747"/>
                <a:gd name="connsiteX26" fmla="*/ 2774405 w 6762167"/>
                <a:gd name="connsiteY26" fmla="*/ 5322817 h 5500747"/>
                <a:gd name="connsiteX27" fmla="*/ 1656805 w 6762167"/>
                <a:gd name="connsiteY27" fmla="*/ 5446642 h 5500747"/>
                <a:gd name="connsiteX28" fmla="*/ 473890 w 6762167"/>
                <a:gd name="connsiteY28" fmla="*/ 5414439 h 5500747"/>
                <a:gd name="connsiteX29" fmla="*/ 31205 w 6762167"/>
                <a:gd name="connsiteY29" fmla="*/ 4466474 h 5500747"/>
                <a:gd name="connsiteX30" fmla="*/ 45719 w 6762167"/>
                <a:gd name="connsiteY30" fmla="*/ 3697217 h 5500747"/>
                <a:gd name="connsiteX31" fmla="*/ 118290 w 6762167"/>
                <a:gd name="connsiteY31" fmla="*/ 2652189 h 5500747"/>
                <a:gd name="connsiteX32" fmla="*/ 74747 w 6762167"/>
                <a:gd name="connsiteY32" fmla="*/ 1868417 h 5500747"/>
                <a:gd name="connsiteX0" fmla="*/ 74747 w 6762167"/>
                <a:gd name="connsiteY0" fmla="*/ 1865247 h 5497577"/>
                <a:gd name="connsiteX1" fmla="*/ 16690 w 6762167"/>
                <a:gd name="connsiteY1" fmla="*/ 1095990 h 5497577"/>
                <a:gd name="connsiteX2" fmla="*/ 103776 w 6762167"/>
                <a:gd name="connsiteY2" fmla="*/ 428333 h 5497577"/>
                <a:gd name="connsiteX3" fmla="*/ 481147 w 6762167"/>
                <a:gd name="connsiteY3" fmla="*/ 77722 h 5497577"/>
                <a:gd name="connsiteX4" fmla="*/ 1003662 w 6762167"/>
                <a:gd name="connsiteY4" fmla="*/ 181590 h 5497577"/>
                <a:gd name="connsiteX5" fmla="*/ 1400537 w 6762167"/>
                <a:gd name="connsiteY5" fmla="*/ 213340 h 5497577"/>
                <a:gd name="connsiteX6" fmla="*/ 1967501 w 6762167"/>
                <a:gd name="connsiteY6" fmla="*/ 186579 h 5497577"/>
                <a:gd name="connsiteX7" fmla="*/ 2585719 w 6762167"/>
                <a:gd name="connsiteY7" fmla="*/ 123533 h 5497577"/>
                <a:gd name="connsiteX8" fmla="*/ 3238862 w 6762167"/>
                <a:gd name="connsiteY8" fmla="*/ 79990 h 5497577"/>
                <a:gd name="connsiteX9" fmla="*/ 3722369 w 6762167"/>
                <a:gd name="connsiteY9" fmla="*/ 164354 h 5497577"/>
                <a:gd name="connsiteX10" fmla="*/ 4531994 w 6762167"/>
                <a:gd name="connsiteY10" fmla="*/ 175240 h 5497577"/>
                <a:gd name="connsiteX11" fmla="*/ 5162005 w 6762167"/>
                <a:gd name="connsiteY11" fmla="*/ 26469 h 5497577"/>
                <a:gd name="connsiteX12" fmla="*/ 5735319 w 6762167"/>
                <a:gd name="connsiteY12" fmla="*/ 7419 h 5497577"/>
                <a:gd name="connsiteX13" fmla="*/ 6490062 w 6762167"/>
                <a:gd name="connsiteY13" fmla="*/ 109019 h 5497577"/>
                <a:gd name="connsiteX14" fmla="*/ 6635205 w 6762167"/>
                <a:gd name="connsiteY14" fmla="*/ 384790 h 5497577"/>
                <a:gd name="connsiteX15" fmla="*/ 6651533 w 6762167"/>
                <a:gd name="connsiteY15" fmla="*/ 1140894 h 5497577"/>
                <a:gd name="connsiteX16" fmla="*/ 6635205 w 6762167"/>
                <a:gd name="connsiteY16" fmla="*/ 1560447 h 5497577"/>
                <a:gd name="connsiteX17" fmla="*/ 6695076 w 6762167"/>
                <a:gd name="connsiteY17" fmla="*/ 2241258 h 5497577"/>
                <a:gd name="connsiteX18" fmla="*/ 6666955 w 6762167"/>
                <a:gd name="connsiteY18" fmla="*/ 2710251 h 5497577"/>
                <a:gd name="connsiteX19" fmla="*/ 6662419 w 6762167"/>
                <a:gd name="connsiteY19" fmla="*/ 3186047 h 5497577"/>
                <a:gd name="connsiteX20" fmla="*/ 6617969 w 6762167"/>
                <a:gd name="connsiteY20" fmla="*/ 4143990 h 5497577"/>
                <a:gd name="connsiteX21" fmla="*/ 6758576 w 6762167"/>
                <a:gd name="connsiteY21" fmla="*/ 4939554 h 5497577"/>
                <a:gd name="connsiteX22" fmla="*/ 6445158 w 6762167"/>
                <a:gd name="connsiteY22" fmla="*/ 5434854 h 5497577"/>
                <a:gd name="connsiteX23" fmla="*/ 5401490 w 6762167"/>
                <a:gd name="connsiteY23" fmla="*/ 5450276 h 5497577"/>
                <a:gd name="connsiteX24" fmla="*/ 4443547 w 6762167"/>
                <a:gd name="connsiteY24" fmla="*/ 5363190 h 5497577"/>
                <a:gd name="connsiteX25" fmla="*/ 3654333 w 6762167"/>
                <a:gd name="connsiteY25" fmla="*/ 5419887 h 5497577"/>
                <a:gd name="connsiteX26" fmla="*/ 2774405 w 6762167"/>
                <a:gd name="connsiteY26" fmla="*/ 5319647 h 5497577"/>
                <a:gd name="connsiteX27" fmla="*/ 1656805 w 6762167"/>
                <a:gd name="connsiteY27" fmla="*/ 5443472 h 5497577"/>
                <a:gd name="connsiteX28" fmla="*/ 473890 w 6762167"/>
                <a:gd name="connsiteY28" fmla="*/ 5411269 h 5497577"/>
                <a:gd name="connsiteX29" fmla="*/ 31205 w 6762167"/>
                <a:gd name="connsiteY29" fmla="*/ 4463304 h 5497577"/>
                <a:gd name="connsiteX30" fmla="*/ 45719 w 6762167"/>
                <a:gd name="connsiteY30" fmla="*/ 3694047 h 5497577"/>
                <a:gd name="connsiteX31" fmla="*/ 118290 w 6762167"/>
                <a:gd name="connsiteY31" fmla="*/ 2649019 h 5497577"/>
                <a:gd name="connsiteX32" fmla="*/ 74747 w 6762167"/>
                <a:gd name="connsiteY32" fmla="*/ 1865247 h 549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62167" h="5497577">
                  <a:moveTo>
                    <a:pt x="74747" y="1865247"/>
                  </a:moveTo>
                  <a:cubicBezTo>
                    <a:pt x="57814" y="1606409"/>
                    <a:pt x="11852" y="1335476"/>
                    <a:pt x="16690" y="1095990"/>
                  </a:cubicBezTo>
                  <a:cubicBezTo>
                    <a:pt x="21528" y="856504"/>
                    <a:pt x="26367" y="598044"/>
                    <a:pt x="103776" y="428333"/>
                  </a:cubicBezTo>
                  <a:cubicBezTo>
                    <a:pt x="181185" y="258622"/>
                    <a:pt x="331166" y="118846"/>
                    <a:pt x="481147" y="77722"/>
                  </a:cubicBezTo>
                  <a:cubicBezTo>
                    <a:pt x="631128" y="36598"/>
                    <a:pt x="850430" y="158987"/>
                    <a:pt x="1003662" y="181590"/>
                  </a:cubicBezTo>
                  <a:cubicBezTo>
                    <a:pt x="1156894" y="204193"/>
                    <a:pt x="1239897" y="212509"/>
                    <a:pt x="1400537" y="213340"/>
                  </a:cubicBezTo>
                  <a:cubicBezTo>
                    <a:pt x="1561177" y="214171"/>
                    <a:pt x="1769971" y="201547"/>
                    <a:pt x="1967501" y="186579"/>
                  </a:cubicBezTo>
                  <a:cubicBezTo>
                    <a:pt x="2165031" y="171611"/>
                    <a:pt x="2379646" y="144548"/>
                    <a:pt x="2585719" y="123533"/>
                  </a:cubicBezTo>
                  <a:cubicBezTo>
                    <a:pt x="2797613" y="105768"/>
                    <a:pt x="3049421" y="73187"/>
                    <a:pt x="3238862" y="79990"/>
                  </a:cubicBezTo>
                  <a:cubicBezTo>
                    <a:pt x="3428303" y="86793"/>
                    <a:pt x="3506847" y="148479"/>
                    <a:pt x="3722369" y="164354"/>
                  </a:cubicBezTo>
                  <a:cubicBezTo>
                    <a:pt x="3937891" y="180229"/>
                    <a:pt x="4292055" y="198221"/>
                    <a:pt x="4531994" y="175240"/>
                  </a:cubicBezTo>
                  <a:cubicBezTo>
                    <a:pt x="4771933" y="152259"/>
                    <a:pt x="4961451" y="54439"/>
                    <a:pt x="5162005" y="26469"/>
                  </a:cubicBezTo>
                  <a:cubicBezTo>
                    <a:pt x="5362559" y="-1501"/>
                    <a:pt x="5513976" y="-6339"/>
                    <a:pt x="5735319" y="7419"/>
                  </a:cubicBezTo>
                  <a:cubicBezTo>
                    <a:pt x="5956662" y="21177"/>
                    <a:pt x="6340081" y="46124"/>
                    <a:pt x="6490062" y="109019"/>
                  </a:cubicBezTo>
                  <a:cubicBezTo>
                    <a:pt x="6640043" y="171914"/>
                    <a:pt x="6608293" y="212811"/>
                    <a:pt x="6635205" y="384790"/>
                  </a:cubicBezTo>
                  <a:cubicBezTo>
                    <a:pt x="6662117" y="556769"/>
                    <a:pt x="6651533" y="944951"/>
                    <a:pt x="6651533" y="1140894"/>
                  </a:cubicBezTo>
                  <a:cubicBezTo>
                    <a:pt x="6651533" y="1336837"/>
                    <a:pt x="6627948" y="1377053"/>
                    <a:pt x="6635205" y="1560447"/>
                  </a:cubicBezTo>
                  <a:cubicBezTo>
                    <a:pt x="6642462" y="1743841"/>
                    <a:pt x="6712009" y="2067087"/>
                    <a:pt x="6695076" y="2241258"/>
                  </a:cubicBezTo>
                  <a:cubicBezTo>
                    <a:pt x="6678143" y="2415429"/>
                    <a:pt x="6672398" y="2552786"/>
                    <a:pt x="6666955" y="2710251"/>
                  </a:cubicBezTo>
                  <a:cubicBezTo>
                    <a:pt x="6661512" y="2867716"/>
                    <a:pt x="6670583" y="2947091"/>
                    <a:pt x="6662419" y="3186047"/>
                  </a:cubicBezTo>
                  <a:cubicBezTo>
                    <a:pt x="6654255" y="3425003"/>
                    <a:pt x="6601943" y="3851739"/>
                    <a:pt x="6617969" y="4143990"/>
                  </a:cubicBezTo>
                  <a:cubicBezTo>
                    <a:pt x="6633995" y="4436241"/>
                    <a:pt x="6787378" y="4724410"/>
                    <a:pt x="6758576" y="4939554"/>
                  </a:cubicBezTo>
                  <a:cubicBezTo>
                    <a:pt x="6729774" y="5154698"/>
                    <a:pt x="6671339" y="5349734"/>
                    <a:pt x="6445158" y="5434854"/>
                  </a:cubicBezTo>
                  <a:cubicBezTo>
                    <a:pt x="6218977" y="5519974"/>
                    <a:pt x="5735092" y="5462220"/>
                    <a:pt x="5401490" y="5450276"/>
                  </a:cubicBezTo>
                  <a:cubicBezTo>
                    <a:pt x="5067888" y="5438332"/>
                    <a:pt x="4734740" y="5368255"/>
                    <a:pt x="4443547" y="5363190"/>
                  </a:cubicBezTo>
                  <a:cubicBezTo>
                    <a:pt x="4152354" y="5358125"/>
                    <a:pt x="3932523" y="5427144"/>
                    <a:pt x="3654333" y="5419887"/>
                  </a:cubicBezTo>
                  <a:cubicBezTo>
                    <a:pt x="3376143" y="5412630"/>
                    <a:pt x="3107326" y="5315716"/>
                    <a:pt x="2774405" y="5319647"/>
                  </a:cubicBezTo>
                  <a:cubicBezTo>
                    <a:pt x="2441484" y="5323578"/>
                    <a:pt x="2040224" y="5428202"/>
                    <a:pt x="1656805" y="5443472"/>
                  </a:cubicBezTo>
                  <a:cubicBezTo>
                    <a:pt x="1273386" y="5458742"/>
                    <a:pt x="744823" y="5574630"/>
                    <a:pt x="473890" y="5411269"/>
                  </a:cubicBezTo>
                  <a:cubicBezTo>
                    <a:pt x="202957" y="5247908"/>
                    <a:pt x="102567" y="4749508"/>
                    <a:pt x="31205" y="4463304"/>
                  </a:cubicBezTo>
                  <a:cubicBezTo>
                    <a:pt x="-40157" y="4177100"/>
                    <a:pt x="31205" y="3996428"/>
                    <a:pt x="45719" y="3694047"/>
                  </a:cubicBezTo>
                  <a:cubicBezTo>
                    <a:pt x="60233" y="3391666"/>
                    <a:pt x="108614" y="2951400"/>
                    <a:pt x="118290" y="2649019"/>
                  </a:cubicBezTo>
                  <a:cubicBezTo>
                    <a:pt x="127966" y="2346638"/>
                    <a:pt x="91680" y="2124085"/>
                    <a:pt x="74747" y="186524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grpSp>
      <p:pic>
        <p:nvPicPr>
          <p:cNvPr id="7" name="图片 6">
            <a:extLst>
              <a:ext uri="{FF2B5EF4-FFF2-40B4-BE49-F238E27FC236}">
                <a16:creationId xmlns:a16="http://schemas.microsoft.com/office/drawing/2014/main" id="{62DD9275-F325-49D5-A6AF-132C301C04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6586" y="447976"/>
            <a:ext cx="2229732" cy="2720613"/>
          </a:xfrm>
          <a:prstGeom prst="rect">
            <a:avLst/>
          </a:prstGeom>
        </p:spPr>
      </p:pic>
      <p:sp>
        <p:nvSpPr>
          <p:cNvPr id="12" name="TextBox 11">
            <a:extLst>
              <a:ext uri="{FF2B5EF4-FFF2-40B4-BE49-F238E27FC236}">
                <a16:creationId xmlns:a16="http://schemas.microsoft.com/office/drawing/2014/main" id="{75080FE0-A8EB-4345-9578-20D179513656}"/>
              </a:ext>
            </a:extLst>
          </p:cNvPr>
          <p:cNvSpPr txBox="1"/>
          <p:nvPr/>
        </p:nvSpPr>
        <p:spPr>
          <a:xfrm>
            <a:off x="2786743" y="1739271"/>
            <a:ext cx="6165272" cy="884794"/>
          </a:xfrm>
          <a:prstGeom prst="rect">
            <a:avLst/>
          </a:prstGeom>
          <a:noFill/>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DẶN</a:t>
            </a:r>
            <a:r>
              <a:rPr kumimoji="0" lang="en-US" sz="4400" b="1" i="0" u="none" strike="noStrike" kern="1200" cap="none" spc="0" normalizeH="0" noProof="0" dirty="0">
                <a:ln>
                  <a:noFill/>
                </a:ln>
                <a:solidFill>
                  <a:srgbClr val="FF0000"/>
                </a:solidFill>
                <a:effectLst/>
                <a:uLnTx/>
                <a:uFillTx/>
                <a:latin typeface="Times New Roman" pitchFamily="18" charset="0"/>
                <a:cs typeface="Times New Roman" pitchFamily="18" charset="0"/>
              </a:rPr>
              <a:t> DÒ</a:t>
            </a:r>
            <a:endParaRPr kumimoji="0" lang="zh-CN" altLang="en-US" sz="4400" b="1" i="0" u="none" strike="noStrike" kern="0" cap="none" spc="0" normalizeH="0" baseline="0" noProof="0" dirty="0">
              <a:ln>
                <a:noFill/>
              </a:ln>
              <a:solidFill>
                <a:srgbClr val="FF0000"/>
              </a:solidFill>
              <a:effectLst/>
              <a:uLnTx/>
              <a:uFillTx/>
              <a:latin typeface="Times New Roman" pitchFamily="18" charset="0"/>
              <a:ea typeface=".黑体-日本语" panose="02000500000000000000" pitchFamily="2" charset="-122"/>
              <a:cs typeface="Times New Roman" pitchFamily="18" charset="0"/>
              <a:sym typeface="+mn-lt"/>
            </a:endParaRPr>
          </a:p>
        </p:txBody>
      </p:sp>
      <p:sp>
        <p:nvSpPr>
          <p:cNvPr id="13" name="TextBox 12">
            <a:extLst>
              <a:ext uri="{FF2B5EF4-FFF2-40B4-BE49-F238E27FC236}">
                <a16:creationId xmlns:a16="http://schemas.microsoft.com/office/drawing/2014/main" id="{7A72D74B-149B-4ADE-AD73-C5D0265A19C3}"/>
              </a:ext>
            </a:extLst>
          </p:cNvPr>
          <p:cNvSpPr txBox="1"/>
          <p:nvPr/>
        </p:nvSpPr>
        <p:spPr>
          <a:xfrm>
            <a:off x="2944090" y="3029680"/>
            <a:ext cx="7765473" cy="1323439"/>
          </a:xfrm>
          <a:prstGeom prst="rect">
            <a:avLst/>
          </a:prstGeom>
          <a:noFill/>
        </p:spPr>
        <p:txBody>
          <a:bodyPr wrap="square">
            <a:spAutoFit/>
          </a:bodyPr>
          <a:lstStyle/>
          <a:p>
            <a:pPr marL="571500" indent="-571500" algn="just">
              <a:buFontTx/>
              <a:buChar char="-"/>
            </a:pP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em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hãy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hoàn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thành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bài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tập</a:t>
            </a:r>
            <a:r>
              <a:rPr lang="en-US" sz="4000" b="1" dirty="0">
                <a:solidFill>
                  <a:schemeClr val="tx1"/>
                </a:solidFill>
                <a:latin typeface="Times New Roman" panose="02020603050405020304" pitchFamily="18" charset="0"/>
                <a:cs typeface="Times New Roman" panose="02020603050405020304" pitchFamily="18" charset="0"/>
              </a:rPr>
              <a:t>.</a:t>
            </a:r>
          </a:p>
          <a:p>
            <a:pPr marL="571500" indent="-571500" algn="just">
              <a:buFontTx/>
              <a:buChar char="-"/>
            </a:pPr>
            <a:r>
              <a:rPr lang="en-US" sz="4000" b="1" dirty="0" err="1">
                <a:latin typeface="Times New Roman" panose="02020603050405020304" pitchFamily="18" charset="0"/>
                <a:cs typeface="Times New Roman" panose="02020603050405020304" pitchFamily="18" charset="0"/>
              </a:rPr>
              <a:t>Chuẩn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bài:Tiền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Việt</a:t>
            </a:r>
            <a:r>
              <a:rPr lang="en-US" sz="4000" b="1" dirty="0">
                <a:latin typeface="Times New Roman" panose="02020603050405020304" pitchFamily="18" charset="0"/>
                <a:cs typeface="Times New Roman" panose="02020603050405020304" pitchFamily="18" charset="0"/>
              </a:rPr>
              <a:t> Nam.</a:t>
            </a:r>
            <a:r>
              <a:rPr lang="en-US" sz="40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459447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鼓点轻快的卡通可爱版配乐_1分18秒">
            <a:hlinkClick r:id="" action="ppaction://media"/>
            <a:extLst>
              <a:ext uri="{FF2B5EF4-FFF2-40B4-BE49-F238E27FC236}">
                <a16:creationId xmlns:a16="http://schemas.microsoft.com/office/drawing/2014/main" id="{CE49E4C1-1279-4FA7-8AF9-2206348312E9}"/>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996613" y="7017280"/>
            <a:ext cx="609600" cy="609600"/>
          </a:xfrm>
          <a:prstGeom prst="rect">
            <a:avLst/>
          </a:prstGeom>
        </p:spPr>
      </p:pic>
      <p:pic>
        <p:nvPicPr>
          <p:cNvPr id="5" name="Picture 4">
            <a:extLst>
              <a:ext uri="{FF2B5EF4-FFF2-40B4-BE49-F238E27FC236}">
                <a16:creationId xmlns:a16="http://schemas.microsoft.com/office/drawing/2014/main" id="{7C422BD5-3A49-4877-B390-91182A6D38E2}"/>
              </a:ext>
            </a:extLst>
          </p:cNvPr>
          <p:cNvPicPr>
            <a:picLocks noChangeAspect="1"/>
          </p:cNvPicPr>
          <p:nvPr/>
        </p:nvPicPr>
        <p:blipFill>
          <a:blip r:embed="rId6"/>
          <a:stretch>
            <a:fillRect/>
          </a:stretch>
        </p:blipFill>
        <p:spPr>
          <a:xfrm>
            <a:off x="585787" y="768880"/>
            <a:ext cx="11094721" cy="6858000"/>
          </a:xfrm>
          <a:prstGeom prst="rect">
            <a:avLst/>
          </a:prstGeom>
        </p:spPr>
      </p:pic>
    </p:spTree>
    <p:extLst>
      <p:ext uri="{BB962C8B-B14F-4D97-AF65-F5344CB8AC3E}">
        <p14:creationId xmlns:p14="http://schemas.microsoft.com/office/powerpoint/2010/main" val="2228118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lum contrast="20000"/>
          </a:blip>
          <a:srcRect b="83242"/>
          <a:stretch>
            <a:fillRect/>
          </a:stretch>
        </p:blipFill>
        <p:spPr>
          <a:xfrm>
            <a:off x="-330564" y="6468838"/>
            <a:ext cx="12600000" cy="39642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lum contrast="20000"/>
          </a:blip>
          <a:stretch>
            <a:fillRect/>
          </a:stretch>
        </p:blipFill>
        <p:spPr>
          <a:xfrm>
            <a:off x="10238568" y="-632352"/>
            <a:ext cx="2722500" cy="2553750"/>
          </a:xfrm>
          <a:prstGeom prst="rect">
            <a:avLst/>
          </a:prstGeom>
          <a:effectLst>
            <a:outerShdw blurRad="63500" sx="102000" sy="102000" algn="ctr" rotWithShape="0">
              <a:prstClr val="black">
                <a:alpha val="40000"/>
              </a:prstClr>
            </a:outerShdw>
          </a:effectLst>
        </p:spPr>
      </p:pic>
      <p:sp>
        <p:nvSpPr>
          <p:cNvPr id="12" name="Freeform 8"/>
          <p:cNvSpPr/>
          <p:nvPr/>
        </p:nvSpPr>
        <p:spPr bwMode="auto">
          <a:xfrm>
            <a:off x="2515261" y="1341379"/>
            <a:ext cx="8217696" cy="4384864"/>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F141CF"/>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文本框 13"/>
          <p:cNvSpPr txBox="1"/>
          <p:nvPr/>
        </p:nvSpPr>
        <p:spPr>
          <a:xfrm>
            <a:off x="3073377" y="3400172"/>
            <a:ext cx="6926896"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KHỞI</a:t>
            </a:r>
            <a:r>
              <a:rPr kumimoji="0" lang="en-US" altLang="zh-CN" sz="8800" b="1" i="0" u="none" strike="noStrike" kern="1200" cap="none" spc="0" normalizeH="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ĐỘNG</a:t>
            </a:r>
            <a:endParaRPr kumimoji="0" lang="zh-CN" altLang="en-US" sz="8800" b="1" i="0" u="none" strike="noStrike" kern="1200" cap="none" spc="0" normalizeH="0" baseline="0" noProof="0" dirty="0">
              <a:ln w="0">
                <a:noFill/>
              </a:ln>
              <a:solidFill>
                <a:srgbClr val="3B217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5">
            <a:lum contrast="20000"/>
          </a:blip>
          <a:stretch>
            <a:fillRect/>
          </a:stretch>
        </p:blipFill>
        <p:spPr>
          <a:xfrm>
            <a:off x="8023685" y="2298986"/>
            <a:ext cx="2069605" cy="110118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12610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2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0000">
                                          <p:cBhvr additive="base">
                                            <p:cTn id="7" dur="7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14:presetBounceEnd="2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20000">
                                          <p:cBhvr additive="base">
                                            <p:cTn id="16" dur="750" fill="hold"/>
                                            <p:tgtEl>
                                              <p:spTgt spid="17"/>
                                            </p:tgtEl>
                                            <p:attrNameLst>
                                              <p:attrName>ppt_x</p:attrName>
                                            </p:attrNameLst>
                                          </p:cBhvr>
                                          <p:tavLst>
                                            <p:tav tm="0">
                                              <p:val>
                                                <p:strVal val="1+#ppt_w/2"/>
                                              </p:val>
                                            </p:tav>
                                            <p:tav tm="100000">
                                              <p:val>
                                                <p:strVal val="#ppt_x"/>
                                              </p:val>
                                            </p:tav>
                                          </p:tavLst>
                                        </p:anim>
                                        <p:anim calcmode="lin" valueType="num" p14:bounceEnd="20000">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5"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750" fill="hold"/>
                                            <p:tgtEl>
                                              <p:spTgt spid="17"/>
                                            </p:tgtEl>
                                            <p:attrNameLst>
                                              <p:attrName>ppt_x</p:attrName>
                                            </p:attrNameLst>
                                          </p:cBhvr>
                                          <p:tavLst>
                                            <p:tav tm="0">
                                              <p:val>
                                                <p:strVal val="1+#ppt_w/2"/>
                                              </p:val>
                                            </p:tav>
                                            <p:tav tm="100000">
                                              <p:val>
                                                <p:strVal val="#ppt_x"/>
                                              </p:val>
                                            </p:tav>
                                          </p:tavLst>
                                        </p:anim>
                                        <p:anim calcmode="lin" valueType="num">
                                          <p:cBhvr additive="base">
                                            <p:cTn id="17" dur="75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5"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8000"/>
          </a:stretch>
        </a:blipFill>
        <a:effectLst/>
      </p:bgPr>
    </p:bg>
    <p:spTree>
      <p:nvGrpSpPr>
        <p:cNvPr id="1" name=""/>
        <p:cNvGrpSpPr/>
        <p:nvPr/>
      </p:nvGrpSpPr>
      <p:grpSpPr>
        <a:xfrm>
          <a:off x="0" y="0"/>
          <a:ext cx="0" cy="0"/>
          <a:chOff x="0" y="0"/>
          <a:chExt cx="0" cy="0"/>
        </a:xfrm>
      </p:grpSpPr>
      <p:pic>
        <p:nvPicPr>
          <p:cNvPr id="12" name="Picture 11" descr="Map&#10;&#10;Description automatically generated">
            <a:extLst>
              <a:ext uri="{FF2B5EF4-FFF2-40B4-BE49-F238E27FC236}">
                <a16:creationId xmlns:a16="http://schemas.microsoft.com/office/drawing/2014/main" id="{65D86FB1-FA74-4A45-9A25-584DBAD6D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596" y="1390433"/>
            <a:ext cx="3012898" cy="3012898"/>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BBD5E1C9-EA0B-4E1D-873D-289F6BF5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7885" y="1975205"/>
            <a:ext cx="3301709" cy="4697860"/>
          </a:xfrm>
          <a:prstGeom prst="rect">
            <a:avLst/>
          </a:prstGeom>
        </p:spPr>
      </p:pic>
      <p:pic>
        <p:nvPicPr>
          <p:cNvPr id="7" name="Picture 6">
            <a:extLst>
              <a:ext uri="{FF2B5EF4-FFF2-40B4-BE49-F238E27FC236}">
                <a16:creationId xmlns:a16="http://schemas.microsoft.com/office/drawing/2014/main" id="{CB7ACC68-306F-457E-BAEF-772E63ED6C4C}"/>
              </a:ext>
            </a:extLst>
          </p:cNvPr>
          <p:cNvPicPr>
            <a:picLocks noChangeAspect="1"/>
          </p:cNvPicPr>
          <p:nvPr/>
        </p:nvPicPr>
        <p:blipFill>
          <a:blip r:embed="rId5"/>
          <a:stretch>
            <a:fillRect/>
          </a:stretch>
        </p:blipFill>
        <p:spPr>
          <a:xfrm>
            <a:off x="2240052" y="435957"/>
            <a:ext cx="5627096" cy="4176122"/>
          </a:xfrm>
          <a:prstGeom prst="rect">
            <a:avLst/>
          </a:prstGeom>
        </p:spPr>
      </p:pic>
    </p:spTree>
    <p:extLst>
      <p:ext uri="{BB962C8B-B14F-4D97-AF65-F5344CB8AC3E}">
        <p14:creationId xmlns:p14="http://schemas.microsoft.com/office/powerpoint/2010/main" val="26614085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8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1DECD32-340B-4882-A747-87122F9939B7}"/>
              </a:ext>
            </a:extLst>
          </p:cNvPr>
          <p:cNvSpPr/>
          <p:nvPr/>
        </p:nvSpPr>
        <p:spPr>
          <a:xfrm>
            <a:off x="5613992" y="706348"/>
            <a:ext cx="6146006" cy="5445303"/>
          </a:xfrm>
          <a:custGeom>
            <a:avLst/>
            <a:gdLst>
              <a:gd name="connsiteX0" fmla="*/ 0 w 6146006"/>
              <a:gd name="connsiteY0" fmla="*/ 907569 h 5445303"/>
              <a:gd name="connsiteX1" fmla="*/ 907569 w 6146006"/>
              <a:gd name="connsiteY1" fmla="*/ 0 h 5445303"/>
              <a:gd name="connsiteX2" fmla="*/ 5238437 w 6146006"/>
              <a:gd name="connsiteY2" fmla="*/ 0 h 5445303"/>
              <a:gd name="connsiteX3" fmla="*/ 6146006 w 6146006"/>
              <a:gd name="connsiteY3" fmla="*/ 907569 h 5445303"/>
              <a:gd name="connsiteX4" fmla="*/ 6146006 w 6146006"/>
              <a:gd name="connsiteY4" fmla="*/ 4537734 h 5445303"/>
              <a:gd name="connsiteX5" fmla="*/ 5238437 w 6146006"/>
              <a:gd name="connsiteY5" fmla="*/ 5445303 h 5445303"/>
              <a:gd name="connsiteX6" fmla="*/ 907569 w 6146006"/>
              <a:gd name="connsiteY6" fmla="*/ 5445303 h 5445303"/>
              <a:gd name="connsiteX7" fmla="*/ 0 w 6146006"/>
              <a:gd name="connsiteY7" fmla="*/ 4537734 h 5445303"/>
              <a:gd name="connsiteX8" fmla="*/ 0 w 6146006"/>
              <a:gd name="connsiteY8" fmla="*/ 907569 h 54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006" h="5445303" fill="none" extrusionOk="0">
                <a:moveTo>
                  <a:pt x="0" y="907569"/>
                </a:moveTo>
                <a:cubicBezTo>
                  <a:pt x="1223" y="439438"/>
                  <a:pt x="422129" y="26513"/>
                  <a:pt x="907569" y="0"/>
                </a:cubicBezTo>
                <a:cubicBezTo>
                  <a:pt x="1620241" y="72427"/>
                  <a:pt x="4635939" y="61419"/>
                  <a:pt x="5238437" y="0"/>
                </a:cubicBezTo>
                <a:cubicBezTo>
                  <a:pt x="5738521" y="-7938"/>
                  <a:pt x="6083148" y="387319"/>
                  <a:pt x="6146006" y="907569"/>
                </a:cubicBezTo>
                <a:cubicBezTo>
                  <a:pt x="6246882" y="2652693"/>
                  <a:pt x="6038693" y="2816754"/>
                  <a:pt x="6146006" y="4537734"/>
                </a:cubicBezTo>
                <a:cubicBezTo>
                  <a:pt x="6158104" y="4977573"/>
                  <a:pt x="5695491" y="5395773"/>
                  <a:pt x="5238437" y="5445303"/>
                </a:cubicBezTo>
                <a:cubicBezTo>
                  <a:pt x="3974681" y="5475130"/>
                  <a:pt x="2011430" y="5365997"/>
                  <a:pt x="907569" y="5445303"/>
                </a:cubicBezTo>
                <a:cubicBezTo>
                  <a:pt x="413663" y="5444474"/>
                  <a:pt x="-35528" y="5045996"/>
                  <a:pt x="0" y="4537734"/>
                </a:cubicBezTo>
                <a:cubicBezTo>
                  <a:pt x="50037" y="3900427"/>
                  <a:pt x="770" y="1527347"/>
                  <a:pt x="0" y="907569"/>
                </a:cubicBezTo>
                <a:close/>
              </a:path>
              <a:path w="6146006" h="5445303" stroke="0" extrusionOk="0">
                <a:moveTo>
                  <a:pt x="0" y="907569"/>
                </a:moveTo>
                <a:cubicBezTo>
                  <a:pt x="6873" y="408205"/>
                  <a:pt x="443692" y="77839"/>
                  <a:pt x="907569" y="0"/>
                </a:cubicBezTo>
                <a:cubicBezTo>
                  <a:pt x="2425407" y="123000"/>
                  <a:pt x="4786554" y="-96860"/>
                  <a:pt x="5238437" y="0"/>
                </a:cubicBezTo>
                <a:cubicBezTo>
                  <a:pt x="5670553" y="-52681"/>
                  <a:pt x="6171142" y="355657"/>
                  <a:pt x="6146006" y="907569"/>
                </a:cubicBezTo>
                <a:cubicBezTo>
                  <a:pt x="6149179" y="1335899"/>
                  <a:pt x="6240273" y="3225545"/>
                  <a:pt x="6146006" y="4537734"/>
                </a:cubicBezTo>
                <a:cubicBezTo>
                  <a:pt x="6133057" y="5043662"/>
                  <a:pt x="5645292" y="5429856"/>
                  <a:pt x="5238437" y="5445303"/>
                </a:cubicBezTo>
                <a:cubicBezTo>
                  <a:pt x="3496177" y="5284596"/>
                  <a:pt x="3050412" y="5484970"/>
                  <a:pt x="907569" y="5445303"/>
                </a:cubicBezTo>
                <a:cubicBezTo>
                  <a:pt x="357480" y="5435436"/>
                  <a:pt x="-86183" y="4999927"/>
                  <a:pt x="0" y="4537734"/>
                </a:cubicBezTo>
                <a:cubicBezTo>
                  <a:pt x="32216" y="2791849"/>
                  <a:pt x="57206" y="2023524"/>
                  <a:pt x="0" y="907569"/>
                </a:cubicBezTo>
                <a:close/>
              </a:path>
            </a:pathLst>
          </a:custGeom>
          <a:ln w="57150">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02BC2E1A-D488-4FCB-82AA-EA45A04428FE}"/>
              </a:ext>
            </a:extLst>
          </p:cNvPr>
          <p:cNvPicPr>
            <a:picLocks noChangeAspect="1"/>
          </p:cNvPicPr>
          <p:nvPr/>
        </p:nvPicPr>
        <p:blipFill>
          <a:blip r:embed="rId4"/>
          <a:stretch>
            <a:fillRect/>
          </a:stretch>
        </p:blipFill>
        <p:spPr>
          <a:xfrm>
            <a:off x="132758" y="2119235"/>
            <a:ext cx="5712740" cy="4556589"/>
          </a:xfrm>
          <a:prstGeom prst="rect">
            <a:avLst/>
          </a:prstGeom>
        </p:spPr>
      </p:pic>
      <p:sp>
        <p:nvSpPr>
          <p:cNvPr id="13" name="Rectangle 12">
            <a:extLst>
              <a:ext uri="{FF2B5EF4-FFF2-40B4-BE49-F238E27FC236}">
                <a16:creationId xmlns:a16="http://schemas.microsoft.com/office/drawing/2014/main" id="{41EBC317-16D3-405F-9535-58323A864ED4}"/>
              </a:ext>
            </a:extLst>
          </p:cNvPr>
          <p:cNvSpPr/>
          <p:nvPr/>
        </p:nvSpPr>
        <p:spPr>
          <a:xfrm>
            <a:off x="6032196" y="890564"/>
            <a:ext cx="1632178"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Tính:</a:t>
            </a:r>
          </a:p>
        </p:txBody>
      </p:sp>
      <p:grpSp>
        <p:nvGrpSpPr>
          <p:cNvPr id="24" name="Group 23">
            <a:extLst>
              <a:ext uri="{FF2B5EF4-FFF2-40B4-BE49-F238E27FC236}">
                <a16:creationId xmlns:a16="http://schemas.microsoft.com/office/drawing/2014/main" id="{538A3144-CEDA-4898-8A24-E3533F486BFF}"/>
              </a:ext>
            </a:extLst>
          </p:cNvPr>
          <p:cNvGrpSpPr/>
          <p:nvPr/>
        </p:nvGrpSpPr>
        <p:grpSpPr>
          <a:xfrm>
            <a:off x="7096360" y="1321764"/>
            <a:ext cx="2549159" cy="3046988"/>
            <a:chOff x="5527986" y="1285591"/>
            <a:chExt cx="2549159" cy="3046988"/>
          </a:xfrm>
        </p:grpSpPr>
        <p:cxnSp>
          <p:nvCxnSpPr>
            <p:cNvPr id="14" name="Straight Connector 13">
              <a:extLst>
                <a:ext uri="{FF2B5EF4-FFF2-40B4-BE49-F238E27FC236}">
                  <a16:creationId xmlns:a16="http://schemas.microsoft.com/office/drawing/2014/main" id="{F2416FB9-9287-4E5E-B1F6-AC89B502BFC3}"/>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6AE02-A10A-4D6F-8FE1-110637C78C0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AA96CB-FB45-46C4-8AD1-1AB6AB3CDC9E}"/>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752</a:t>
              </a:r>
            </a:p>
            <a:p>
              <a:pPr algn="ctr"/>
              <a:r>
                <a:rPr lang="en-US" sz="9600" b="1" cap="none" spc="0">
                  <a:ln w="0"/>
                  <a:solidFill>
                    <a:srgbClr val="00B0F0"/>
                  </a:solidFill>
                  <a:latin typeface="Calibri" panose="020F0502020204030204" pitchFamily="34" charset="0"/>
                  <a:cs typeface="Calibri" panose="020F0502020204030204" pitchFamily="34" charset="0"/>
                </a:rPr>
                <a:t>218</a:t>
              </a:r>
            </a:p>
          </p:txBody>
        </p:sp>
      </p:grpSp>
      <p:sp>
        <p:nvSpPr>
          <p:cNvPr id="26" name="TextBox 25">
            <a:extLst>
              <a:ext uri="{FF2B5EF4-FFF2-40B4-BE49-F238E27FC236}">
                <a16:creationId xmlns:a16="http://schemas.microsoft.com/office/drawing/2014/main" id="{EBD4C4E7-348E-4BA5-88DE-31F2392CFC0A}"/>
              </a:ext>
            </a:extLst>
          </p:cNvPr>
          <p:cNvSpPr txBox="1"/>
          <p:nvPr/>
        </p:nvSpPr>
        <p:spPr>
          <a:xfrm>
            <a:off x="5315311" y="4397530"/>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534</a:t>
            </a:r>
          </a:p>
        </p:txBody>
      </p:sp>
      <p:pic>
        <p:nvPicPr>
          <p:cNvPr id="32" name="Picture 31" descr="Map&#10;&#10;Description automatically generated">
            <a:extLst>
              <a:ext uri="{FF2B5EF4-FFF2-40B4-BE49-F238E27FC236}">
                <a16:creationId xmlns:a16="http://schemas.microsoft.com/office/drawing/2014/main" id="{44EA0917-7FDB-442F-BC6D-88D6C7484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930" y="-346230"/>
            <a:ext cx="7256859" cy="7550457"/>
          </a:xfrm>
          <a:prstGeom prst="rect">
            <a:avLst/>
          </a:prstGeom>
        </p:spPr>
      </p:pic>
    </p:spTree>
    <p:extLst>
      <p:ext uri="{BB962C8B-B14F-4D97-AF65-F5344CB8AC3E}">
        <p14:creationId xmlns:p14="http://schemas.microsoft.com/office/powerpoint/2010/main" val="271904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8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1DECD32-340B-4882-A747-87122F9939B7}"/>
              </a:ext>
            </a:extLst>
          </p:cNvPr>
          <p:cNvSpPr/>
          <p:nvPr/>
        </p:nvSpPr>
        <p:spPr>
          <a:xfrm>
            <a:off x="5613992" y="706348"/>
            <a:ext cx="6146006" cy="5445303"/>
          </a:xfrm>
          <a:custGeom>
            <a:avLst/>
            <a:gdLst>
              <a:gd name="connsiteX0" fmla="*/ 0 w 6146006"/>
              <a:gd name="connsiteY0" fmla="*/ 907569 h 5445303"/>
              <a:gd name="connsiteX1" fmla="*/ 907569 w 6146006"/>
              <a:gd name="connsiteY1" fmla="*/ 0 h 5445303"/>
              <a:gd name="connsiteX2" fmla="*/ 5238437 w 6146006"/>
              <a:gd name="connsiteY2" fmla="*/ 0 h 5445303"/>
              <a:gd name="connsiteX3" fmla="*/ 6146006 w 6146006"/>
              <a:gd name="connsiteY3" fmla="*/ 907569 h 5445303"/>
              <a:gd name="connsiteX4" fmla="*/ 6146006 w 6146006"/>
              <a:gd name="connsiteY4" fmla="*/ 4537734 h 5445303"/>
              <a:gd name="connsiteX5" fmla="*/ 5238437 w 6146006"/>
              <a:gd name="connsiteY5" fmla="*/ 5445303 h 5445303"/>
              <a:gd name="connsiteX6" fmla="*/ 907569 w 6146006"/>
              <a:gd name="connsiteY6" fmla="*/ 5445303 h 5445303"/>
              <a:gd name="connsiteX7" fmla="*/ 0 w 6146006"/>
              <a:gd name="connsiteY7" fmla="*/ 4537734 h 5445303"/>
              <a:gd name="connsiteX8" fmla="*/ 0 w 6146006"/>
              <a:gd name="connsiteY8" fmla="*/ 907569 h 54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006" h="5445303" fill="none" extrusionOk="0">
                <a:moveTo>
                  <a:pt x="0" y="907569"/>
                </a:moveTo>
                <a:cubicBezTo>
                  <a:pt x="1223" y="439438"/>
                  <a:pt x="422129" y="26513"/>
                  <a:pt x="907569" y="0"/>
                </a:cubicBezTo>
                <a:cubicBezTo>
                  <a:pt x="1620241" y="72427"/>
                  <a:pt x="4635939" y="61419"/>
                  <a:pt x="5238437" y="0"/>
                </a:cubicBezTo>
                <a:cubicBezTo>
                  <a:pt x="5738521" y="-7938"/>
                  <a:pt x="6083148" y="387319"/>
                  <a:pt x="6146006" y="907569"/>
                </a:cubicBezTo>
                <a:cubicBezTo>
                  <a:pt x="6246882" y="2652693"/>
                  <a:pt x="6038693" y="2816754"/>
                  <a:pt x="6146006" y="4537734"/>
                </a:cubicBezTo>
                <a:cubicBezTo>
                  <a:pt x="6158104" y="4977573"/>
                  <a:pt x="5695491" y="5395773"/>
                  <a:pt x="5238437" y="5445303"/>
                </a:cubicBezTo>
                <a:cubicBezTo>
                  <a:pt x="3974681" y="5475130"/>
                  <a:pt x="2011430" y="5365997"/>
                  <a:pt x="907569" y="5445303"/>
                </a:cubicBezTo>
                <a:cubicBezTo>
                  <a:pt x="413663" y="5444474"/>
                  <a:pt x="-35528" y="5045996"/>
                  <a:pt x="0" y="4537734"/>
                </a:cubicBezTo>
                <a:cubicBezTo>
                  <a:pt x="50037" y="3900427"/>
                  <a:pt x="770" y="1527347"/>
                  <a:pt x="0" y="907569"/>
                </a:cubicBezTo>
                <a:close/>
              </a:path>
              <a:path w="6146006" h="5445303" stroke="0" extrusionOk="0">
                <a:moveTo>
                  <a:pt x="0" y="907569"/>
                </a:moveTo>
                <a:cubicBezTo>
                  <a:pt x="6873" y="408205"/>
                  <a:pt x="443692" y="77839"/>
                  <a:pt x="907569" y="0"/>
                </a:cubicBezTo>
                <a:cubicBezTo>
                  <a:pt x="2425407" y="123000"/>
                  <a:pt x="4786554" y="-96860"/>
                  <a:pt x="5238437" y="0"/>
                </a:cubicBezTo>
                <a:cubicBezTo>
                  <a:pt x="5670553" y="-52681"/>
                  <a:pt x="6171142" y="355657"/>
                  <a:pt x="6146006" y="907569"/>
                </a:cubicBezTo>
                <a:cubicBezTo>
                  <a:pt x="6149179" y="1335899"/>
                  <a:pt x="6240273" y="3225545"/>
                  <a:pt x="6146006" y="4537734"/>
                </a:cubicBezTo>
                <a:cubicBezTo>
                  <a:pt x="6133057" y="5043662"/>
                  <a:pt x="5645292" y="5429856"/>
                  <a:pt x="5238437" y="5445303"/>
                </a:cubicBezTo>
                <a:cubicBezTo>
                  <a:pt x="3496177" y="5284596"/>
                  <a:pt x="3050412" y="5484970"/>
                  <a:pt x="907569" y="5445303"/>
                </a:cubicBezTo>
                <a:cubicBezTo>
                  <a:pt x="357480" y="5435436"/>
                  <a:pt x="-86183" y="4999927"/>
                  <a:pt x="0" y="4537734"/>
                </a:cubicBezTo>
                <a:cubicBezTo>
                  <a:pt x="32216" y="2791849"/>
                  <a:pt x="57206" y="2023524"/>
                  <a:pt x="0" y="907569"/>
                </a:cubicBezTo>
                <a:close/>
              </a:path>
            </a:pathLst>
          </a:custGeom>
          <a:ln w="57150">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02BC2E1A-D488-4FCB-82AA-EA45A04428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675" y="2301411"/>
            <a:ext cx="5581315" cy="4556589"/>
          </a:xfrm>
          <a:prstGeom prst="rect">
            <a:avLst/>
          </a:prstGeom>
        </p:spPr>
      </p:pic>
      <p:sp>
        <p:nvSpPr>
          <p:cNvPr id="13" name="Rectangle 12">
            <a:extLst>
              <a:ext uri="{FF2B5EF4-FFF2-40B4-BE49-F238E27FC236}">
                <a16:creationId xmlns:a16="http://schemas.microsoft.com/office/drawing/2014/main" id="{41EBC317-16D3-405F-9535-58323A864ED4}"/>
              </a:ext>
            </a:extLst>
          </p:cNvPr>
          <p:cNvSpPr/>
          <p:nvPr/>
        </p:nvSpPr>
        <p:spPr>
          <a:xfrm>
            <a:off x="6032196" y="890564"/>
            <a:ext cx="1632178"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Tính:</a:t>
            </a:r>
          </a:p>
        </p:txBody>
      </p:sp>
      <p:grpSp>
        <p:nvGrpSpPr>
          <p:cNvPr id="24" name="Group 23">
            <a:extLst>
              <a:ext uri="{FF2B5EF4-FFF2-40B4-BE49-F238E27FC236}">
                <a16:creationId xmlns:a16="http://schemas.microsoft.com/office/drawing/2014/main" id="{538A3144-CEDA-4898-8A24-E3533F486BFF}"/>
              </a:ext>
            </a:extLst>
          </p:cNvPr>
          <p:cNvGrpSpPr/>
          <p:nvPr/>
        </p:nvGrpSpPr>
        <p:grpSpPr>
          <a:xfrm>
            <a:off x="7096360" y="1321764"/>
            <a:ext cx="2549159" cy="3046988"/>
            <a:chOff x="5527986" y="1285591"/>
            <a:chExt cx="2549159" cy="3046988"/>
          </a:xfrm>
        </p:grpSpPr>
        <p:cxnSp>
          <p:nvCxnSpPr>
            <p:cNvPr id="14" name="Straight Connector 13">
              <a:extLst>
                <a:ext uri="{FF2B5EF4-FFF2-40B4-BE49-F238E27FC236}">
                  <a16:creationId xmlns:a16="http://schemas.microsoft.com/office/drawing/2014/main" id="{F2416FB9-9287-4E5E-B1F6-AC89B502BFC3}"/>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6AE02-A10A-4D6F-8FE1-110637C78C0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AA96CB-FB45-46C4-8AD1-1AB6AB3CDC9E}"/>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356</a:t>
              </a:r>
            </a:p>
            <a:p>
              <a:pPr algn="ctr"/>
              <a:r>
                <a:rPr lang="en-US" sz="9600" b="1" cap="none" spc="0">
                  <a:ln w="0"/>
                  <a:solidFill>
                    <a:srgbClr val="00B0F0"/>
                  </a:solidFill>
                  <a:latin typeface="Calibri" panose="020F0502020204030204" pitchFamily="34" charset="0"/>
                  <a:cs typeface="Calibri" panose="020F0502020204030204" pitchFamily="34" charset="0"/>
                </a:rPr>
                <a:t>123</a:t>
              </a:r>
            </a:p>
          </p:txBody>
        </p:sp>
      </p:grpSp>
      <p:sp>
        <p:nvSpPr>
          <p:cNvPr id="26" name="TextBox 25">
            <a:extLst>
              <a:ext uri="{FF2B5EF4-FFF2-40B4-BE49-F238E27FC236}">
                <a16:creationId xmlns:a16="http://schemas.microsoft.com/office/drawing/2014/main" id="{EBD4C4E7-348E-4BA5-88DE-31F2392CFC0A}"/>
              </a:ext>
            </a:extLst>
          </p:cNvPr>
          <p:cNvSpPr txBox="1"/>
          <p:nvPr/>
        </p:nvSpPr>
        <p:spPr>
          <a:xfrm>
            <a:off x="5315311" y="4397530"/>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233</a:t>
            </a:r>
          </a:p>
        </p:txBody>
      </p:sp>
      <p:pic>
        <p:nvPicPr>
          <p:cNvPr id="32" name="Picture 31" descr="Map&#10;&#10;Description automatically generated">
            <a:extLst>
              <a:ext uri="{FF2B5EF4-FFF2-40B4-BE49-F238E27FC236}">
                <a16:creationId xmlns:a16="http://schemas.microsoft.com/office/drawing/2014/main" id="{44EA0917-7FDB-442F-BC6D-88D6C7484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436" y="-532969"/>
            <a:ext cx="7256859" cy="7550457"/>
          </a:xfrm>
          <a:prstGeom prst="rect">
            <a:avLst/>
          </a:prstGeom>
        </p:spPr>
      </p:pic>
    </p:spTree>
    <p:extLst>
      <p:ext uri="{BB962C8B-B14F-4D97-AF65-F5344CB8AC3E}">
        <p14:creationId xmlns:p14="http://schemas.microsoft.com/office/powerpoint/2010/main" val="780318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8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1DECD32-340B-4882-A747-87122F9939B7}"/>
              </a:ext>
            </a:extLst>
          </p:cNvPr>
          <p:cNvSpPr/>
          <p:nvPr/>
        </p:nvSpPr>
        <p:spPr>
          <a:xfrm>
            <a:off x="5613992" y="706348"/>
            <a:ext cx="6146006" cy="5445303"/>
          </a:xfrm>
          <a:custGeom>
            <a:avLst/>
            <a:gdLst>
              <a:gd name="connsiteX0" fmla="*/ 0 w 6146006"/>
              <a:gd name="connsiteY0" fmla="*/ 907569 h 5445303"/>
              <a:gd name="connsiteX1" fmla="*/ 907569 w 6146006"/>
              <a:gd name="connsiteY1" fmla="*/ 0 h 5445303"/>
              <a:gd name="connsiteX2" fmla="*/ 5238437 w 6146006"/>
              <a:gd name="connsiteY2" fmla="*/ 0 h 5445303"/>
              <a:gd name="connsiteX3" fmla="*/ 6146006 w 6146006"/>
              <a:gd name="connsiteY3" fmla="*/ 907569 h 5445303"/>
              <a:gd name="connsiteX4" fmla="*/ 6146006 w 6146006"/>
              <a:gd name="connsiteY4" fmla="*/ 4537734 h 5445303"/>
              <a:gd name="connsiteX5" fmla="*/ 5238437 w 6146006"/>
              <a:gd name="connsiteY5" fmla="*/ 5445303 h 5445303"/>
              <a:gd name="connsiteX6" fmla="*/ 907569 w 6146006"/>
              <a:gd name="connsiteY6" fmla="*/ 5445303 h 5445303"/>
              <a:gd name="connsiteX7" fmla="*/ 0 w 6146006"/>
              <a:gd name="connsiteY7" fmla="*/ 4537734 h 5445303"/>
              <a:gd name="connsiteX8" fmla="*/ 0 w 6146006"/>
              <a:gd name="connsiteY8" fmla="*/ 907569 h 54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006" h="5445303" fill="none" extrusionOk="0">
                <a:moveTo>
                  <a:pt x="0" y="907569"/>
                </a:moveTo>
                <a:cubicBezTo>
                  <a:pt x="1223" y="439438"/>
                  <a:pt x="422129" y="26513"/>
                  <a:pt x="907569" y="0"/>
                </a:cubicBezTo>
                <a:cubicBezTo>
                  <a:pt x="1620241" y="72427"/>
                  <a:pt x="4635939" y="61419"/>
                  <a:pt x="5238437" y="0"/>
                </a:cubicBezTo>
                <a:cubicBezTo>
                  <a:pt x="5738521" y="-7938"/>
                  <a:pt x="6083148" y="387319"/>
                  <a:pt x="6146006" y="907569"/>
                </a:cubicBezTo>
                <a:cubicBezTo>
                  <a:pt x="6246882" y="2652693"/>
                  <a:pt x="6038693" y="2816754"/>
                  <a:pt x="6146006" y="4537734"/>
                </a:cubicBezTo>
                <a:cubicBezTo>
                  <a:pt x="6158104" y="4977573"/>
                  <a:pt x="5695491" y="5395773"/>
                  <a:pt x="5238437" y="5445303"/>
                </a:cubicBezTo>
                <a:cubicBezTo>
                  <a:pt x="3974681" y="5475130"/>
                  <a:pt x="2011430" y="5365997"/>
                  <a:pt x="907569" y="5445303"/>
                </a:cubicBezTo>
                <a:cubicBezTo>
                  <a:pt x="413663" y="5444474"/>
                  <a:pt x="-35528" y="5045996"/>
                  <a:pt x="0" y="4537734"/>
                </a:cubicBezTo>
                <a:cubicBezTo>
                  <a:pt x="50037" y="3900427"/>
                  <a:pt x="770" y="1527347"/>
                  <a:pt x="0" y="907569"/>
                </a:cubicBezTo>
                <a:close/>
              </a:path>
              <a:path w="6146006" h="5445303" stroke="0" extrusionOk="0">
                <a:moveTo>
                  <a:pt x="0" y="907569"/>
                </a:moveTo>
                <a:cubicBezTo>
                  <a:pt x="6873" y="408205"/>
                  <a:pt x="443692" y="77839"/>
                  <a:pt x="907569" y="0"/>
                </a:cubicBezTo>
                <a:cubicBezTo>
                  <a:pt x="2425407" y="123000"/>
                  <a:pt x="4786554" y="-96860"/>
                  <a:pt x="5238437" y="0"/>
                </a:cubicBezTo>
                <a:cubicBezTo>
                  <a:pt x="5670553" y="-52681"/>
                  <a:pt x="6171142" y="355657"/>
                  <a:pt x="6146006" y="907569"/>
                </a:cubicBezTo>
                <a:cubicBezTo>
                  <a:pt x="6149179" y="1335899"/>
                  <a:pt x="6240273" y="3225545"/>
                  <a:pt x="6146006" y="4537734"/>
                </a:cubicBezTo>
                <a:cubicBezTo>
                  <a:pt x="6133057" y="5043662"/>
                  <a:pt x="5645292" y="5429856"/>
                  <a:pt x="5238437" y="5445303"/>
                </a:cubicBezTo>
                <a:cubicBezTo>
                  <a:pt x="3496177" y="5284596"/>
                  <a:pt x="3050412" y="5484970"/>
                  <a:pt x="907569" y="5445303"/>
                </a:cubicBezTo>
                <a:cubicBezTo>
                  <a:pt x="357480" y="5435436"/>
                  <a:pt x="-86183" y="4999927"/>
                  <a:pt x="0" y="4537734"/>
                </a:cubicBezTo>
                <a:cubicBezTo>
                  <a:pt x="32216" y="2791849"/>
                  <a:pt x="57206" y="2023524"/>
                  <a:pt x="0" y="907569"/>
                </a:cubicBezTo>
                <a:close/>
              </a:path>
            </a:pathLst>
          </a:custGeom>
          <a:ln w="57150">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02BC2E1A-D488-4FCB-82AA-EA45A04428FE}"/>
              </a:ext>
            </a:extLst>
          </p:cNvPr>
          <p:cNvPicPr>
            <a:picLocks noChangeAspect="1"/>
          </p:cNvPicPr>
          <p:nvPr/>
        </p:nvPicPr>
        <p:blipFill>
          <a:blip r:embed="rId4"/>
          <a:stretch>
            <a:fillRect/>
          </a:stretch>
        </p:blipFill>
        <p:spPr>
          <a:xfrm>
            <a:off x="132758" y="2119235"/>
            <a:ext cx="5712740" cy="4556589"/>
          </a:xfrm>
          <a:prstGeom prst="rect">
            <a:avLst/>
          </a:prstGeom>
        </p:spPr>
      </p:pic>
      <p:sp>
        <p:nvSpPr>
          <p:cNvPr id="13" name="Rectangle 12">
            <a:extLst>
              <a:ext uri="{FF2B5EF4-FFF2-40B4-BE49-F238E27FC236}">
                <a16:creationId xmlns:a16="http://schemas.microsoft.com/office/drawing/2014/main" id="{41EBC317-16D3-405F-9535-58323A864ED4}"/>
              </a:ext>
            </a:extLst>
          </p:cNvPr>
          <p:cNvSpPr/>
          <p:nvPr/>
        </p:nvSpPr>
        <p:spPr>
          <a:xfrm>
            <a:off x="6032196" y="890564"/>
            <a:ext cx="1632178"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Tính:</a:t>
            </a:r>
          </a:p>
        </p:txBody>
      </p:sp>
      <p:grpSp>
        <p:nvGrpSpPr>
          <p:cNvPr id="24" name="Group 23">
            <a:extLst>
              <a:ext uri="{FF2B5EF4-FFF2-40B4-BE49-F238E27FC236}">
                <a16:creationId xmlns:a16="http://schemas.microsoft.com/office/drawing/2014/main" id="{538A3144-CEDA-4898-8A24-E3533F486BFF}"/>
              </a:ext>
            </a:extLst>
          </p:cNvPr>
          <p:cNvGrpSpPr/>
          <p:nvPr/>
        </p:nvGrpSpPr>
        <p:grpSpPr>
          <a:xfrm>
            <a:off x="7096360" y="1321764"/>
            <a:ext cx="2549159" cy="3046988"/>
            <a:chOff x="5527986" y="1285591"/>
            <a:chExt cx="2549159" cy="3046988"/>
          </a:xfrm>
        </p:grpSpPr>
        <p:cxnSp>
          <p:nvCxnSpPr>
            <p:cNvPr id="14" name="Straight Connector 13">
              <a:extLst>
                <a:ext uri="{FF2B5EF4-FFF2-40B4-BE49-F238E27FC236}">
                  <a16:creationId xmlns:a16="http://schemas.microsoft.com/office/drawing/2014/main" id="{F2416FB9-9287-4E5E-B1F6-AC89B502BFC3}"/>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6AE02-A10A-4D6F-8FE1-110637C78C0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AA96CB-FB45-46C4-8AD1-1AB6AB3CDC9E}"/>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827</a:t>
              </a:r>
            </a:p>
            <a:p>
              <a:pPr algn="ctr"/>
              <a:r>
                <a:rPr lang="en-US" sz="9600" b="1" cap="none" spc="0">
                  <a:ln w="0"/>
                  <a:solidFill>
                    <a:srgbClr val="00B0F0"/>
                  </a:solidFill>
                  <a:latin typeface="Calibri" panose="020F0502020204030204" pitchFamily="34" charset="0"/>
                  <a:cs typeface="Calibri" panose="020F0502020204030204" pitchFamily="34" charset="0"/>
                </a:rPr>
                <a:t>427</a:t>
              </a:r>
            </a:p>
          </p:txBody>
        </p:sp>
      </p:grpSp>
      <p:sp>
        <p:nvSpPr>
          <p:cNvPr id="26" name="TextBox 25">
            <a:extLst>
              <a:ext uri="{FF2B5EF4-FFF2-40B4-BE49-F238E27FC236}">
                <a16:creationId xmlns:a16="http://schemas.microsoft.com/office/drawing/2014/main" id="{EBD4C4E7-348E-4BA5-88DE-31F2392CFC0A}"/>
              </a:ext>
            </a:extLst>
          </p:cNvPr>
          <p:cNvSpPr txBox="1"/>
          <p:nvPr/>
        </p:nvSpPr>
        <p:spPr>
          <a:xfrm>
            <a:off x="5315311" y="4397530"/>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400</a:t>
            </a:r>
          </a:p>
        </p:txBody>
      </p:sp>
      <p:pic>
        <p:nvPicPr>
          <p:cNvPr id="32" name="Picture 31" descr="Map&#10;&#10;Description automatically generated">
            <a:extLst>
              <a:ext uri="{FF2B5EF4-FFF2-40B4-BE49-F238E27FC236}">
                <a16:creationId xmlns:a16="http://schemas.microsoft.com/office/drawing/2014/main" id="{44EA0917-7FDB-442F-BC6D-88D6C7484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930" y="-346230"/>
            <a:ext cx="7256859" cy="7550457"/>
          </a:xfrm>
          <a:prstGeom prst="rect">
            <a:avLst/>
          </a:prstGeom>
        </p:spPr>
      </p:pic>
    </p:spTree>
    <p:extLst>
      <p:ext uri="{BB962C8B-B14F-4D97-AF65-F5344CB8AC3E}">
        <p14:creationId xmlns:p14="http://schemas.microsoft.com/office/powerpoint/2010/main" val="27013498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8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1DECD32-340B-4882-A747-87122F9939B7}"/>
              </a:ext>
            </a:extLst>
          </p:cNvPr>
          <p:cNvSpPr/>
          <p:nvPr/>
        </p:nvSpPr>
        <p:spPr>
          <a:xfrm>
            <a:off x="5613992" y="706348"/>
            <a:ext cx="6146006" cy="5445303"/>
          </a:xfrm>
          <a:custGeom>
            <a:avLst/>
            <a:gdLst>
              <a:gd name="connsiteX0" fmla="*/ 0 w 6146006"/>
              <a:gd name="connsiteY0" fmla="*/ 907569 h 5445303"/>
              <a:gd name="connsiteX1" fmla="*/ 907569 w 6146006"/>
              <a:gd name="connsiteY1" fmla="*/ 0 h 5445303"/>
              <a:gd name="connsiteX2" fmla="*/ 5238437 w 6146006"/>
              <a:gd name="connsiteY2" fmla="*/ 0 h 5445303"/>
              <a:gd name="connsiteX3" fmla="*/ 6146006 w 6146006"/>
              <a:gd name="connsiteY3" fmla="*/ 907569 h 5445303"/>
              <a:gd name="connsiteX4" fmla="*/ 6146006 w 6146006"/>
              <a:gd name="connsiteY4" fmla="*/ 4537734 h 5445303"/>
              <a:gd name="connsiteX5" fmla="*/ 5238437 w 6146006"/>
              <a:gd name="connsiteY5" fmla="*/ 5445303 h 5445303"/>
              <a:gd name="connsiteX6" fmla="*/ 907569 w 6146006"/>
              <a:gd name="connsiteY6" fmla="*/ 5445303 h 5445303"/>
              <a:gd name="connsiteX7" fmla="*/ 0 w 6146006"/>
              <a:gd name="connsiteY7" fmla="*/ 4537734 h 5445303"/>
              <a:gd name="connsiteX8" fmla="*/ 0 w 6146006"/>
              <a:gd name="connsiteY8" fmla="*/ 907569 h 54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006" h="5445303" fill="none" extrusionOk="0">
                <a:moveTo>
                  <a:pt x="0" y="907569"/>
                </a:moveTo>
                <a:cubicBezTo>
                  <a:pt x="1223" y="439438"/>
                  <a:pt x="422129" y="26513"/>
                  <a:pt x="907569" y="0"/>
                </a:cubicBezTo>
                <a:cubicBezTo>
                  <a:pt x="1620241" y="72427"/>
                  <a:pt x="4635939" y="61419"/>
                  <a:pt x="5238437" y="0"/>
                </a:cubicBezTo>
                <a:cubicBezTo>
                  <a:pt x="5738521" y="-7938"/>
                  <a:pt x="6083148" y="387319"/>
                  <a:pt x="6146006" y="907569"/>
                </a:cubicBezTo>
                <a:cubicBezTo>
                  <a:pt x="6246882" y="2652693"/>
                  <a:pt x="6038693" y="2816754"/>
                  <a:pt x="6146006" y="4537734"/>
                </a:cubicBezTo>
                <a:cubicBezTo>
                  <a:pt x="6158104" y="4977573"/>
                  <a:pt x="5695491" y="5395773"/>
                  <a:pt x="5238437" y="5445303"/>
                </a:cubicBezTo>
                <a:cubicBezTo>
                  <a:pt x="3974681" y="5475130"/>
                  <a:pt x="2011430" y="5365997"/>
                  <a:pt x="907569" y="5445303"/>
                </a:cubicBezTo>
                <a:cubicBezTo>
                  <a:pt x="413663" y="5444474"/>
                  <a:pt x="-35528" y="5045996"/>
                  <a:pt x="0" y="4537734"/>
                </a:cubicBezTo>
                <a:cubicBezTo>
                  <a:pt x="50037" y="3900427"/>
                  <a:pt x="770" y="1527347"/>
                  <a:pt x="0" y="907569"/>
                </a:cubicBezTo>
                <a:close/>
              </a:path>
              <a:path w="6146006" h="5445303" stroke="0" extrusionOk="0">
                <a:moveTo>
                  <a:pt x="0" y="907569"/>
                </a:moveTo>
                <a:cubicBezTo>
                  <a:pt x="6873" y="408205"/>
                  <a:pt x="443692" y="77839"/>
                  <a:pt x="907569" y="0"/>
                </a:cubicBezTo>
                <a:cubicBezTo>
                  <a:pt x="2425407" y="123000"/>
                  <a:pt x="4786554" y="-96860"/>
                  <a:pt x="5238437" y="0"/>
                </a:cubicBezTo>
                <a:cubicBezTo>
                  <a:pt x="5670553" y="-52681"/>
                  <a:pt x="6171142" y="355657"/>
                  <a:pt x="6146006" y="907569"/>
                </a:cubicBezTo>
                <a:cubicBezTo>
                  <a:pt x="6149179" y="1335899"/>
                  <a:pt x="6240273" y="3225545"/>
                  <a:pt x="6146006" y="4537734"/>
                </a:cubicBezTo>
                <a:cubicBezTo>
                  <a:pt x="6133057" y="5043662"/>
                  <a:pt x="5645292" y="5429856"/>
                  <a:pt x="5238437" y="5445303"/>
                </a:cubicBezTo>
                <a:cubicBezTo>
                  <a:pt x="3496177" y="5284596"/>
                  <a:pt x="3050412" y="5484970"/>
                  <a:pt x="907569" y="5445303"/>
                </a:cubicBezTo>
                <a:cubicBezTo>
                  <a:pt x="357480" y="5435436"/>
                  <a:pt x="-86183" y="4999927"/>
                  <a:pt x="0" y="4537734"/>
                </a:cubicBezTo>
                <a:cubicBezTo>
                  <a:pt x="32216" y="2791849"/>
                  <a:pt x="57206" y="2023524"/>
                  <a:pt x="0" y="907569"/>
                </a:cubicBezTo>
                <a:close/>
              </a:path>
            </a:pathLst>
          </a:custGeom>
          <a:ln w="57150">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02BC2E1A-D488-4FCB-82AA-EA45A04428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675" y="2301411"/>
            <a:ext cx="5581315" cy="4556589"/>
          </a:xfrm>
          <a:prstGeom prst="rect">
            <a:avLst/>
          </a:prstGeom>
        </p:spPr>
      </p:pic>
      <p:sp>
        <p:nvSpPr>
          <p:cNvPr id="13" name="Rectangle 12">
            <a:extLst>
              <a:ext uri="{FF2B5EF4-FFF2-40B4-BE49-F238E27FC236}">
                <a16:creationId xmlns:a16="http://schemas.microsoft.com/office/drawing/2014/main" id="{41EBC317-16D3-405F-9535-58323A864ED4}"/>
              </a:ext>
            </a:extLst>
          </p:cNvPr>
          <p:cNvSpPr/>
          <p:nvPr/>
        </p:nvSpPr>
        <p:spPr>
          <a:xfrm>
            <a:off x="6032196" y="890564"/>
            <a:ext cx="1632178"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Tính:</a:t>
            </a:r>
          </a:p>
        </p:txBody>
      </p:sp>
      <p:grpSp>
        <p:nvGrpSpPr>
          <p:cNvPr id="24" name="Group 23">
            <a:extLst>
              <a:ext uri="{FF2B5EF4-FFF2-40B4-BE49-F238E27FC236}">
                <a16:creationId xmlns:a16="http://schemas.microsoft.com/office/drawing/2014/main" id="{538A3144-CEDA-4898-8A24-E3533F486BFF}"/>
              </a:ext>
            </a:extLst>
          </p:cNvPr>
          <p:cNvGrpSpPr/>
          <p:nvPr/>
        </p:nvGrpSpPr>
        <p:grpSpPr>
          <a:xfrm>
            <a:off x="7096360" y="1321764"/>
            <a:ext cx="2549159" cy="3046988"/>
            <a:chOff x="5527986" y="1285591"/>
            <a:chExt cx="2549159" cy="3046988"/>
          </a:xfrm>
        </p:grpSpPr>
        <p:cxnSp>
          <p:nvCxnSpPr>
            <p:cNvPr id="14" name="Straight Connector 13">
              <a:extLst>
                <a:ext uri="{FF2B5EF4-FFF2-40B4-BE49-F238E27FC236}">
                  <a16:creationId xmlns:a16="http://schemas.microsoft.com/office/drawing/2014/main" id="{F2416FB9-9287-4E5E-B1F6-AC89B502BFC3}"/>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6AE02-A10A-4D6F-8FE1-110637C78C0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AA96CB-FB45-46C4-8AD1-1AB6AB3CDC9E}"/>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917</a:t>
              </a:r>
            </a:p>
            <a:p>
              <a:pPr algn="ctr"/>
              <a:r>
                <a:rPr lang="en-US" sz="9600" b="1">
                  <a:ln w="0"/>
                  <a:solidFill>
                    <a:srgbClr val="00B0F0"/>
                  </a:solidFill>
                  <a:latin typeface="Calibri" panose="020F0502020204030204" pitchFamily="34" charset="0"/>
                  <a:cs typeface="Calibri" panose="020F0502020204030204" pitchFamily="34" charset="0"/>
                </a:rPr>
                <a:t>762</a:t>
              </a:r>
              <a:endParaRPr lang="en-US" sz="9600" b="1" cap="none" spc="0">
                <a:ln w="0"/>
                <a:solidFill>
                  <a:srgbClr val="00B0F0"/>
                </a:solidFill>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EBD4C4E7-348E-4BA5-88DE-31F2392CFC0A}"/>
              </a:ext>
            </a:extLst>
          </p:cNvPr>
          <p:cNvSpPr txBox="1"/>
          <p:nvPr/>
        </p:nvSpPr>
        <p:spPr>
          <a:xfrm>
            <a:off x="5315311" y="4397530"/>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155</a:t>
            </a:r>
          </a:p>
        </p:txBody>
      </p:sp>
      <p:pic>
        <p:nvPicPr>
          <p:cNvPr id="32" name="Picture 31" descr="Map&#10;&#10;Description automatically generated">
            <a:extLst>
              <a:ext uri="{FF2B5EF4-FFF2-40B4-BE49-F238E27FC236}">
                <a16:creationId xmlns:a16="http://schemas.microsoft.com/office/drawing/2014/main" id="{44EA0917-7FDB-442F-BC6D-88D6C7484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436" y="-532969"/>
            <a:ext cx="7256859" cy="7550457"/>
          </a:xfrm>
          <a:prstGeom prst="rect">
            <a:avLst/>
          </a:prstGeom>
        </p:spPr>
      </p:pic>
    </p:spTree>
    <p:extLst>
      <p:ext uri="{BB962C8B-B14F-4D97-AF65-F5344CB8AC3E}">
        <p14:creationId xmlns:p14="http://schemas.microsoft.com/office/powerpoint/2010/main" val="104158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0" r="-8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81DECD32-340B-4882-A747-87122F9939B7}"/>
              </a:ext>
            </a:extLst>
          </p:cNvPr>
          <p:cNvSpPr/>
          <p:nvPr/>
        </p:nvSpPr>
        <p:spPr>
          <a:xfrm>
            <a:off x="5613992" y="706348"/>
            <a:ext cx="6146006" cy="5445303"/>
          </a:xfrm>
          <a:custGeom>
            <a:avLst/>
            <a:gdLst>
              <a:gd name="connsiteX0" fmla="*/ 0 w 6146006"/>
              <a:gd name="connsiteY0" fmla="*/ 907569 h 5445303"/>
              <a:gd name="connsiteX1" fmla="*/ 907569 w 6146006"/>
              <a:gd name="connsiteY1" fmla="*/ 0 h 5445303"/>
              <a:gd name="connsiteX2" fmla="*/ 5238437 w 6146006"/>
              <a:gd name="connsiteY2" fmla="*/ 0 h 5445303"/>
              <a:gd name="connsiteX3" fmla="*/ 6146006 w 6146006"/>
              <a:gd name="connsiteY3" fmla="*/ 907569 h 5445303"/>
              <a:gd name="connsiteX4" fmla="*/ 6146006 w 6146006"/>
              <a:gd name="connsiteY4" fmla="*/ 4537734 h 5445303"/>
              <a:gd name="connsiteX5" fmla="*/ 5238437 w 6146006"/>
              <a:gd name="connsiteY5" fmla="*/ 5445303 h 5445303"/>
              <a:gd name="connsiteX6" fmla="*/ 907569 w 6146006"/>
              <a:gd name="connsiteY6" fmla="*/ 5445303 h 5445303"/>
              <a:gd name="connsiteX7" fmla="*/ 0 w 6146006"/>
              <a:gd name="connsiteY7" fmla="*/ 4537734 h 5445303"/>
              <a:gd name="connsiteX8" fmla="*/ 0 w 6146006"/>
              <a:gd name="connsiteY8" fmla="*/ 907569 h 5445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6006" h="5445303" fill="none" extrusionOk="0">
                <a:moveTo>
                  <a:pt x="0" y="907569"/>
                </a:moveTo>
                <a:cubicBezTo>
                  <a:pt x="1223" y="439438"/>
                  <a:pt x="422129" y="26513"/>
                  <a:pt x="907569" y="0"/>
                </a:cubicBezTo>
                <a:cubicBezTo>
                  <a:pt x="1620241" y="72427"/>
                  <a:pt x="4635939" y="61419"/>
                  <a:pt x="5238437" y="0"/>
                </a:cubicBezTo>
                <a:cubicBezTo>
                  <a:pt x="5738521" y="-7938"/>
                  <a:pt x="6083148" y="387319"/>
                  <a:pt x="6146006" y="907569"/>
                </a:cubicBezTo>
                <a:cubicBezTo>
                  <a:pt x="6246882" y="2652693"/>
                  <a:pt x="6038693" y="2816754"/>
                  <a:pt x="6146006" y="4537734"/>
                </a:cubicBezTo>
                <a:cubicBezTo>
                  <a:pt x="6158104" y="4977573"/>
                  <a:pt x="5695491" y="5395773"/>
                  <a:pt x="5238437" y="5445303"/>
                </a:cubicBezTo>
                <a:cubicBezTo>
                  <a:pt x="3974681" y="5475130"/>
                  <a:pt x="2011430" y="5365997"/>
                  <a:pt x="907569" y="5445303"/>
                </a:cubicBezTo>
                <a:cubicBezTo>
                  <a:pt x="413663" y="5444474"/>
                  <a:pt x="-35528" y="5045996"/>
                  <a:pt x="0" y="4537734"/>
                </a:cubicBezTo>
                <a:cubicBezTo>
                  <a:pt x="50037" y="3900427"/>
                  <a:pt x="770" y="1527347"/>
                  <a:pt x="0" y="907569"/>
                </a:cubicBezTo>
                <a:close/>
              </a:path>
              <a:path w="6146006" h="5445303" stroke="0" extrusionOk="0">
                <a:moveTo>
                  <a:pt x="0" y="907569"/>
                </a:moveTo>
                <a:cubicBezTo>
                  <a:pt x="6873" y="408205"/>
                  <a:pt x="443692" y="77839"/>
                  <a:pt x="907569" y="0"/>
                </a:cubicBezTo>
                <a:cubicBezTo>
                  <a:pt x="2425407" y="123000"/>
                  <a:pt x="4786554" y="-96860"/>
                  <a:pt x="5238437" y="0"/>
                </a:cubicBezTo>
                <a:cubicBezTo>
                  <a:pt x="5670553" y="-52681"/>
                  <a:pt x="6171142" y="355657"/>
                  <a:pt x="6146006" y="907569"/>
                </a:cubicBezTo>
                <a:cubicBezTo>
                  <a:pt x="6149179" y="1335899"/>
                  <a:pt x="6240273" y="3225545"/>
                  <a:pt x="6146006" y="4537734"/>
                </a:cubicBezTo>
                <a:cubicBezTo>
                  <a:pt x="6133057" y="5043662"/>
                  <a:pt x="5645292" y="5429856"/>
                  <a:pt x="5238437" y="5445303"/>
                </a:cubicBezTo>
                <a:cubicBezTo>
                  <a:pt x="3496177" y="5284596"/>
                  <a:pt x="3050412" y="5484970"/>
                  <a:pt x="907569" y="5445303"/>
                </a:cubicBezTo>
                <a:cubicBezTo>
                  <a:pt x="357480" y="5435436"/>
                  <a:pt x="-86183" y="4999927"/>
                  <a:pt x="0" y="4537734"/>
                </a:cubicBezTo>
                <a:cubicBezTo>
                  <a:pt x="32216" y="2791849"/>
                  <a:pt x="57206" y="2023524"/>
                  <a:pt x="0" y="907569"/>
                </a:cubicBezTo>
                <a:close/>
              </a:path>
            </a:pathLst>
          </a:custGeom>
          <a:ln w="57150">
            <a:solidFill>
              <a:schemeClr val="accent2"/>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02BC2E1A-D488-4FCB-82AA-EA45A04428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4675" y="2301411"/>
            <a:ext cx="5581315" cy="4556589"/>
          </a:xfrm>
          <a:prstGeom prst="rect">
            <a:avLst/>
          </a:prstGeom>
        </p:spPr>
      </p:pic>
      <p:sp>
        <p:nvSpPr>
          <p:cNvPr id="13" name="Rectangle 12">
            <a:extLst>
              <a:ext uri="{FF2B5EF4-FFF2-40B4-BE49-F238E27FC236}">
                <a16:creationId xmlns:a16="http://schemas.microsoft.com/office/drawing/2014/main" id="{41EBC317-16D3-405F-9535-58323A864ED4}"/>
              </a:ext>
            </a:extLst>
          </p:cNvPr>
          <p:cNvSpPr/>
          <p:nvPr/>
        </p:nvSpPr>
        <p:spPr>
          <a:xfrm>
            <a:off x="6032196" y="890564"/>
            <a:ext cx="1632178" cy="923330"/>
          </a:xfrm>
          <a:prstGeom prst="rect">
            <a:avLst/>
          </a:prstGeom>
          <a:noFill/>
        </p:spPr>
        <p:txBody>
          <a:bodyPr wrap="none" lIns="91440" tIns="45720" rIns="91440" bIns="45720">
            <a:spAutoFit/>
          </a:bodyPr>
          <a:lstStyle/>
          <a:p>
            <a:pPr algn="ctr"/>
            <a:r>
              <a:rPr lang="en-US" sz="5400" b="1" cap="none" spc="0">
                <a:ln w="0"/>
                <a:solidFill>
                  <a:srgbClr val="C00000"/>
                </a:solidFill>
                <a:latin typeface="Calibri" panose="020F0502020204030204" pitchFamily="34" charset="0"/>
                <a:cs typeface="Calibri" panose="020F0502020204030204" pitchFamily="34" charset="0"/>
              </a:rPr>
              <a:t>Tính:</a:t>
            </a:r>
          </a:p>
        </p:txBody>
      </p:sp>
      <p:grpSp>
        <p:nvGrpSpPr>
          <p:cNvPr id="24" name="Group 23">
            <a:extLst>
              <a:ext uri="{FF2B5EF4-FFF2-40B4-BE49-F238E27FC236}">
                <a16:creationId xmlns:a16="http://schemas.microsoft.com/office/drawing/2014/main" id="{538A3144-CEDA-4898-8A24-E3533F486BFF}"/>
              </a:ext>
            </a:extLst>
          </p:cNvPr>
          <p:cNvGrpSpPr/>
          <p:nvPr/>
        </p:nvGrpSpPr>
        <p:grpSpPr>
          <a:xfrm>
            <a:off x="7096360" y="1321764"/>
            <a:ext cx="2549159" cy="3046988"/>
            <a:chOff x="5527986" y="1285591"/>
            <a:chExt cx="2549159" cy="3046988"/>
          </a:xfrm>
        </p:grpSpPr>
        <p:cxnSp>
          <p:nvCxnSpPr>
            <p:cNvPr id="14" name="Straight Connector 13">
              <a:extLst>
                <a:ext uri="{FF2B5EF4-FFF2-40B4-BE49-F238E27FC236}">
                  <a16:creationId xmlns:a16="http://schemas.microsoft.com/office/drawing/2014/main" id="{F2416FB9-9287-4E5E-B1F6-AC89B502BFC3}"/>
                </a:ext>
              </a:extLst>
            </p:cNvPr>
            <p:cNvCxnSpPr>
              <a:cxnSpLocks/>
            </p:cNvCxnSpPr>
            <p:nvPr/>
          </p:nvCxnSpPr>
          <p:spPr>
            <a:xfrm>
              <a:off x="6096000" y="4271650"/>
              <a:ext cx="1981145"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36AE02-A10A-4D6F-8FE1-110637C78C08}"/>
                </a:ext>
              </a:extLst>
            </p:cNvPr>
            <p:cNvCxnSpPr>
              <a:cxnSpLocks/>
            </p:cNvCxnSpPr>
            <p:nvPr/>
          </p:nvCxnSpPr>
          <p:spPr>
            <a:xfrm>
              <a:off x="5527986" y="2809085"/>
              <a:ext cx="49378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AA96CB-FB45-46C4-8AD1-1AB6AB3CDC9E}"/>
                </a:ext>
              </a:extLst>
            </p:cNvPr>
            <p:cNvSpPr/>
            <p:nvPr/>
          </p:nvSpPr>
          <p:spPr>
            <a:xfrm>
              <a:off x="6021774" y="1285591"/>
              <a:ext cx="2055371" cy="3046988"/>
            </a:xfrm>
            <a:prstGeom prst="rect">
              <a:avLst/>
            </a:prstGeom>
            <a:noFill/>
          </p:spPr>
          <p:txBody>
            <a:bodyPr wrap="none" lIns="91440" tIns="45720" rIns="91440" bIns="45720">
              <a:spAutoFit/>
            </a:bodyPr>
            <a:lstStyle/>
            <a:p>
              <a:pPr algn="ctr"/>
              <a:r>
                <a:rPr lang="en-US" sz="9600" b="1" cap="none" spc="0">
                  <a:ln w="0"/>
                  <a:solidFill>
                    <a:srgbClr val="00B0F0"/>
                  </a:solidFill>
                  <a:latin typeface="Calibri" panose="020F0502020204030204" pitchFamily="34" charset="0"/>
                  <a:cs typeface="Calibri" panose="020F0502020204030204" pitchFamily="34" charset="0"/>
                </a:rPr>
                <a:t>674</a:t>
              </a:r>
            </a:p>
            <a:p>
              <a:pPr algn="ctr"/>
              <a:r>
                <a:rPr lang="en-US" sz="9600" b="1">
                  <a:ln w="0"/>
                  <a:solidFill>
                    <a:srgbClr val="00B0F0"/>
                  </a:solidFill>
                  <a:latin typeface="Calibri" panose="020F0502020204030204" pitchFamily="34" charset="0"/>
                  <a:cs typeface="Calibri" panose="020F0502020204030204" pitchFamily="34" charset="0"/>
                </a:rPr>
                <a:t>243</a:t>
              </a:r>
              <a:endParaRPr lang="en-US" sz="9600" b="1" cap="none" spc="0">
                <a:ln w="0"/>
                <a:solidFill>
                  <a:srgbClr val="00B0F0"/>
                </a:solidFill>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EBD4C4E7-348E-4BA5-88DE-31F2392CFC0A}"/>
              </a:ext>
            </a:extLst>
          </p:cNvPr>
          <p:cNvSpPr txBox="1"/>
          <p:nvPr/>
        </p:nvSpPr>
        <p:spPr>
          <a:xfrm>
            <a:off x="5315311" y="4397530"/>
            <a:ext cx="659600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uLnTx/>
                <a:uFillTx/>
                <a:latin typeface="Calibri" panose="020F0502020204030204" pitchFamily="34" charset="0"/>
                <a:ea typeface="+mn-ea"/>
                <a:cs typeface="Calibri" panose="020F0502020204030204" pitchFamily="34" charset="0"/>
              </a:rPr>
              <a:t>431</a:t>
            </a:r>
          </a:p>
        </p:txBody>
      </p:sp>
      <p:pic>
        <p:nvPicPr>
          <p:cNvPr id="32" name="Picture 31" descr="Map&#10;&#10;Description automatically generated">
            <a:extLst>
              <a:ext uri="{FF2B5EF4-FFF2-40B4-BE49-F238E27FC236}">
                <a16:creationId xmlns:a16="http://schemas.microsoft.com/office/drawing/2014/main" id="{44EA0917-7FDB-442F-BC6D-88D6C74843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436" y="-532969"/>
            <a:ext cx="7256859" cy="7550457"/>
          </a:xfrm>
          <a:prstGeom prst="rect">
            <a:avLst/>
          </a:prstGeom>
        </p:spPr>
      </p:pic>
    </p:spTree>
    <p:extLst>
      <p:ext uri="{BB962C8B-B14F-4D97-AF65-F5344CB8AC3E}">
        <p14:creationId xmlns:p14="http://schemas.microsoft.com/office/powerpoint/2010/main" val="2346964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2"/>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446</Words>
  <Application>Microsoft Office PowerPoint</Application>
  <PresentationFormat>Widescreen</PresentationFormat>
  <Paragraphs>113</Paragraphs>
  <Slides>25</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等线</vt:lpstr>
      <vt:lpstr>等线 Light</vt:lpstr>
      <vt:lpstr>Arial</vt:lpstr>
      <vt:lpstr>Calibri</vt:lpstr>
      <vt:lpstr>Times New Roman</vt:lpstr>
      <vt:lpstr>字魂36号-正文宋楷</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HẠNH DUNG</dc:creator>
  <cp:lastModifiedBy>APTHA</cp:lastModifiedBy>
  <cp:revision>148</cp:revision>
  <dcterms:created xsi:type="dcterms:W3CDTF">2019-06-24T15:59:17Z</dcterms:created>
  <dcterms:modified xsi:type="dcterms:W3CDTF">2023-04-12T11:37:03Z</dcterms:modified>
</cp:coreProperties>
</file>